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8" r:id="rId3"/>
    <p:sldId id="260" r:id="rId4"/>
    <p:sldId id="276" r:id="rId5"/>
    <p:sldId id="259" r:id="rId6"/>
    <p:sldId id="277" r:id="rId7"/>
    <p:sldId id="274" r:id="rId8"/>
    <p:sldId id="279" r:id="rId9"/>
    <p:sldId id="261" r:id="rId10"/>
    <p:sldId id="278" r:id="rId11"/>
    <p:sldId id="273" r:id="rId12"/>
  </p:sldIdLst>
  <p:sldSz cx="12192000" cy="6858000"/>
  <p:notesSz cx="6858000" cy="9144000"/>
  <p:embeddedFontLst>
    <p:embeddedFont>
      <p:font typeface="Poppins" panose="020B0604020202020204" charset="0"/>
      <p:regular r:id="rId13"/>
      <p:bold r:id="rId14"/>
      <p:italic r:id="rId15"/>
      <p:boldItalic r:id="rId16"/>
    </p:embeddedFont>
    <p:embeddedFont>
      <p:font typeface="Calibri Light" panose="020F0302020204030204" pitchFamily="34" charset="0"/>
      <p:regular r:id="rId17"/>
      <p:italic r:id="rId18"/>
    </p:embeddedFon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Cambria Math" panose="02040503050406030204" pitchFamily="18" charset="0"/>
      <p:regular r:id="rId23"/>
    </p:embeddedFont>
    <p:embeddedFont>
      <p:font typeface="Open Sans Semibold" pitchFamily="2" charset="0"/>
      <p:bold r:id="rId24"/>
      <p:boldItalic r:id="rId25"/>
    </p:embeddedFont>
    <p:embeddedFont>
      <p:font typeface="Open Sans" pitchFamily="2" charset="0"/>
      <p:regular r:id="rId26"/>
      <p:bold r:id="rId27"/>
      <p:italic r:id="rId28"/>
      <p:boldItalic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71" userDrawn="1">
          <p15:clr>
            <a:srgbClr val="A4A3A4"/>
          </p15:clr>
        </p15:guide>
        <p15:guide id="2" pos="2910" userDrawn="1">
          <p15:clr>
            <a:srgbClr val="A4A3A4"/>
          </p15:clr>
        </p15:guide>
        <p15:guide id="3" pos="279" userDrawn="1">
          <p15:clr>
            <a:srgbClr val="A4A3A4"/>
          </p15:clr>
        </p15:guide>
        <p15:guide id="4" pos="340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B5B"/>
    <a:srgbClr val="E0040B"/>
    <a:srgbClr val="FF2525"/>
    <a:srgbClr val="FF3F3F"/>
    <a:srgbClr val="A72124"/>
    <a:srgbClr val="44A670"/>
    <a:srgbClr val="41A981"/>
    <a:srgbClr val="ABC600"/>
    <a:srgbClr val="1CFC77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53BBEA-0DD2-4ABB-AFD0-60BD55758DC1}" v="1076" dt="2023-09-08T05:34:46.1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87" d="100"/>
          <a:sy n="87" d="100"/>
        </p:scale>
        <p:origin x="528" y="58"/>
      </p:cViewPr>
      <p:guideLst>
        <p:guide orient="horz" pos="3271"/>
        <p:guide pos="2910"/>
        <p:guide pos="279"/>
        <p:guide pos="340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presProps" Target="presProps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jisha vm" userId="75d9e9c9-0067-4356-b55a-ce365df424e0" providerId="ADAL" clId="{7153BBEA-0DD2-4ABB-AFD0-60BD55758DC1}"/>
    <pc:docChg chg="undo custSel addSld delSld modSld">
      <pc:chgData name="ajisha vm" userId="75d9e9c9-0067-4356-b55a-ce365df424e0" providerId="ADAL" clId="{7153BBEA-0DD2-4ABB-AFD0-60BD55758DC1}" dt="2023-09-20T09:53:07.724" v="3726" actId="1076"/>
      <pc:docMkLst>
        <pc:docMk/>
      </pc:docMkLst>
      <pc:sldChg chg="addSp delSp modSp mod setBg delAnim modAnim">
        <pc:chgData name="ajisha vm" userId="75d9e9c9-0067-4356-b55a-ce365df424e0" providerId="ADAL" clId="{7153BBEA-0DD2-4ABB-AFD0-60BD55758DC1}" dt="2023-09-20T09:53:07.724" v="3726" actId="1076"/>
        <pc:sldMkLst>
          <pc:docMk/>
          <pc:sldMk cId="3920860859" sldId="256"/>
        </pc:sldMkLst>
        <pc:spChg chg="add mod">
          <ac:chgData name="ajisha vm" userId="75d9e9c9-0067-4356-b55a-ce365df424e0" providerId="ADAL" clId="{7153BBEA-0DD2-4ABB-AFD0-60BD55758DC1}" dt="2023-09-07T05:51:36.949" v="1479" actId="1037"/>
          <ac:spMkLst>
            <pc:docMk/>
            <pc:sldMk cId="3920860859" sldId="256"/>
            <ac:spMk id="2" creationId="{391723CB-6442-9440-E08D-B37C36FC0ECD}"/>
          </ac:spMkLst>
        </pc:spChg>
        <pc:spChg chg="del">
          <ac:chgData name="ajisha vm" userId="75d9e9c9-0067-4356-b55a-ce365df424e0" providerId="ADAL" clId="{7153BBEA-0DD2-4ABB-AFD0-60BD55758DC1}" dt="2023-09-06T09:28:06.663" v="0" actId="478"/>
          <ac:spMkLst>
            <pc:docMk/>
            <pc:sldMk cId="3920860859" sldId="256"/>
            <ac:spMk id="2" creationId="{F0EDB1CB-BE7F-CC0A-8E76-02E54E0DB113}"/>
          </ac:spMkLst>
        </pc:spChg>
        <pc:spChg chg="del">
          <ac:chgData name="ajisha vm" userId="75d9e9c9-0067-4356-b55a-ce365df424e0" providerId="ADAL" clId="{7153BBEA-0DD2-4ABB-AFD0-60BD55758DC1}" dt="2023-09-06T09:28:13.672" v="1" actId="478"/>
          <ac:spMkLst>
            <pc:docMk/>
            <pc:sldMk cId="3920860859" sldId="256"/>
            <ac:spMk id="3" creationId="{78E26030-1179-7139-FB1E-70303C9BE926}"/>
          </ac:spMkLst>
        </pc:spChg>
        <pc:spChg chg="add mod">
          <ac:chgData name="ajisha vm" userId="75d9e9c9-0067-4356-b55a-ce365df424e0" providerId="ADAL" clId="{7153BBEA-0DD2-4ABB-AFD0-60BD55758DC1}" dt="2023-09-07T05:51:30.094" v="1478" actId="1076"/>
          <ac:spMkLst>
            <pc:docMk/>
            <pc:sldMk cId="3920860859" sldId="256"/>
            <ac:spMk id="3" creationId="{DD26A825-6F12-61B9-56D1-984C7633ECA6}"/>
          </ac:spMkLst>
        </pc:spChg>
        <pc:spChg chg="add mod">
          <ac:chgData name="ajisha vm" userId="75d9e9c9-0067-4356-b55a-ce365df424e0" providerId="ADAL" clId="{7153BBEA-0DD2-4ABB-AFD0-60BD55758DC1}" dt="2023-09-08T05:12:58.747" v="3674" actId="164"/>
          <ac:spMkLst>
            <pc:docMk/>
            <pc:sldMk cId="3920860859" sldId="256"/>
            <ac:spMk id="4" creationId="{548E2D82-183F-4712-9551-70E633D07160}"/>
          </ac:spMkLst>
        </pc:spChg>
        <pc:spChg chg="add del mod">
          <ac:chgData name="ajisha vm" userId="75d9e9c9-0067-4356-b55a-ce365df424e0" providerId="ADAL" clId="{7153BBEA-0DD2-4ABB-AFD0-60BD55758DC1}" dt="2023-09-07T12:17:32.842" v="3217" actId="478"/>
          <ac:spMkLst>
            <pc:docMk/>
            <pc:sldMk cId="3920860859" sldId="256"/>
            <ac:spMk id="6" creationId="{606B9F6A-0CBA-5916-8483-8E2A0C114E90}"/>
          </ac:spMkLst>
        </pc:spChg>
        <pc:spChg chg="add mod">
          <ac:chgData name="ajisha vm" userId="75d9e9c9-0067-4356-b55a-ce365df424e0" providerId="ADAL" clId="{7153BBEA-0DD2-4ABB-AFD0-60BD55758DC1}" dt="2023-09-08T05:12:58.747" v="3674" actId="164"/>
          <ac:spMkLst>
            <pc:docMk/>
            <pc:sldMk cId="3920860859" sldId="256"/>
            <ac:spMk id="7" creationId="{7B4E4D13-3120-D8F2-34F7-AE822E3827E8}"/>
          </ac:spMkLst>
        </pc:spChg>
        <pc:spChg chg="add mod">
          <ac:chgData name="ajisha vm" userId="75d9e9c9-0067-4356-b55a-ce365df424e0" providerId="ADAL" clId="{7153BBEA-0DD2-4ABB-AFD0-60BD55758DC1}" dt="2023-09-07T04:07:43.036" v="930" actId="207"/>
          <ac:spMkLst>
            <pc:docMk/>
            <pc:sldMk cId="3920860859" sldId="256"/>
            <ac:spMk id="34" creationId="{4321590F-32E8-E3E2-9461-5CB348D4B6F4}"/>
          </ac:spMkLst>
        </pc:spChg>
        <pc:spChg chg="add del mod">
          <ac:chgData name="ajisha vm" userId="75d9e9c9-0067-4356-b55a-ce365df424e0" providerId="ADAL" clId="{7153BBEA-0DD2-4ABB-AFD0-60BD55758DC1}" dt="2023-09-06T11:41:55.870" v="555" actId="478"/>
          <ac:spMkLst>
            <pc:docMk/>
            <pc:sldMk cId="3920860859" sldId="256"/>
            <ac:spMk id="37" creationId="{73E648C6-B9AE-C7A6-CBCC-27BE0E44FE0A}"/>
          </ac:spMkLst>
        </pc:spChg>
        <pc:spChg chg="add del mod">
          <ac:chgData name="ajisha vm" userId="75d9e9c9-0067-4356-b55a-ce365df424e0" providerId="ADAL" clId="{7153BBEA-0DD2-4ABB-AFD0-60BD55758DC1}" dt="2023-09-06T11:30:41.515" v="370" actId="478"/>
          <ac:spMkLst>
            <pc:docMk/>
            <pc:sldMk cId="3920860859" sldId="256"/>
            <ac:spMk id="42" creationId="{6B5B673B-45D7-94D5-5506-B3F2E438A7F4}"/>
          </ac:spMkLst>
        </pc:spChg>
        <pc:spChg chg="add del mod">
          <ac:chgData name="ajisha vm" userId="75d9e9c9-0067-4356-b55a-ce365df424e0" providerId="ADAL" clId="{7153BBEA-0DD2-4ABB-AFD0-60BD55758DC1}" dt="2023-09-06T11:31:43.147" v="450" actId="478"/>
          <ac:spMkLst>
            <pc:docMk/>
            <pc:sldMk cId="3920860859" sldId="256"/>
            <ac:spMk id="43" creationId="{EFD1BB6B-4BCC-2E49-BC0C-422362F2ADE6}"/>
          </ac:spMkLst>
        </pc:spChg>
        <pc:spChg chg="add mod">
          <ac:chgData name="ajisha vm" userId="75d9e9c9-0067-4356-b55a-ce365df424e0" providerId="ADAL" clId="{7153BBEA-0DD2-4ABB-AFD0-60BD55758DC1}" dt="2023-09-06T11:50:31.038" v="642" actId="207"/>
          <ac:spMkLst>
            <pc:docMk/>
            <pc:sldMk cId="3920860859" sldId="256"/>
            <ac:spMk id="44" creationId="{55F8B6CE-753E-745A-4FC2-8AEE28D33496}"/>
          </ac:spMkLst>
        </pc:spChg>
        <pc:spChg chg="add mod">
          <ac:chgData name="ajisha vm" userId="75d9e9c9-0067-4356-b55a-ce365df424e0" providerId="ADAL" clId="{7153BBEA-0DD2-4ABB-AFD0-60BD55758DC1}" dt="2023-09-06T11:42:51.250" v="567" actId="1076"/>
          <ac:spMkLst>
            <pc:docMk/>
            <pc:sldMk cId="3920860859" sldId="256"/>
            <ac:spMk id="45" creationId="{054FA477-559E-EB89-EE2D-D8622E887BEB}"/>
          </ac:spMkLst>
        </pc:spChg>
        <pc:spChg chg="add del mod">
          <ac:chgData name="ajisha vm" userId="75d9e9c9-0067-4356-b55a-ce365df424e0" providerId="ADAL" clId="{7153BBEA-0DD2-4ABB-AFD0-60BD55758DC1}" dt="2023-09-06T11:50:43.555" v="644" actId="478"/>
          <ac:spMkLst>
            <pc:docMk/>
            <pc:sldMk cId="3920860859" sldId="256"/>
            <ac:spMk id="46" creationId="{247F616A-703D-DBBA-7FBC-A2371E54490F}"/>
          </ac:spMkLst>
        </pc:spChg>
        <pc:grpChg chg="add mod">
          <ac:chgData name="ajisha vm" userId="75d9e9c9-0067-4356-b55a-ce365df424e0" providerId="ADAL" clId="{7153BBEA-0DD2-4ABB-AFD0-60BD55758DC1}" dt="2023-09-08T05:12:58.747" v="3674" actId="164"/>
          <ac:grpSpMkLst>
            <pc:docMk/>
            <pc:sldMk cId="3920860859" sldId="256"/>
            <ac:grpSpMk id="8" creationId="{87044771-5919-5B0C-0140-6BF4664E41F2}"/>
          </ac:grpSpMkLst>
        </pc:grpChg>
        <pc:picChg chg="add mod ord">
          <ac:chgData name="ajisha vm" userId="75d9e9c9-0067-4356-b55a-ce365df424e0" providerId="ADAL" clId="{7153BBEA-0DD2-4ABB-AFD0-60BD55758DC1}" dt="2023-09-20T09:53:07.724" v="3726" actId="1076"/>
          <ac:picMkLst>
            <pc:docMk/>
            <pc:sldMk cId="3920860859" sldId="256"/>
            <ac:picMk id="5" creationId="{00768110-125B-42ED-C237-A72B6E396DAC}"/>
          </ac:picMkLst>
        </pc:picChg>
        <pc:picChg chg="add del mod">
          <ac:chgData name="ajisha vm" userId="75d9e9c9-0067-4356-b55a-ce365df424e0" providerId="ADAL" clId="{7153BBEA-0DD2-4ABB-AFD0-60BD55758DC1}" dt="2023-09-06T09:41:13.481" v="11" actId="478"/>
          <ac:picMkLst>
            <pc:docMk/>
            <pc:sldMk cId="3920860859" sldId="256"/>
            <ac:picMk id="7" creationId="{37F31F05-89D0-3B78-79BB-273E74F6BC05}"/>
          </ac:picMkLst>
        </pc:picChg>
        <pc:picChg chg="add del mod">
          <ac:chgData name="ajisha vm" userId="75d9e9c9-0067-4356-b55a-ce365df424e0" providerId="ADAL" clId="{7153BBEA-0DD2-4ABB-AFD0-60BD55758DC1}" dt="2023-09-07T12:15:39.447" v="3178" actId="22"/>
          <ac:picMkLst>
            <pc:docMk/>
            <pc:sldMk cId="3920860859" sldId="256"/>
            <ac:picMk id="8" creationId="{63E32720-5173-6FF8-DB16-DB699EBD874C}"/>
          </ac:picMkLst>
        </pc:picChg>
        <pc:picChg chg="add mod ord">
          <ac:chgData name="ajisha vm" userId="75d9e9c9-0067-4356-b55a-ce365df424e0" providerId="ADAL" clId="{7153BBEA-0DD2-4ABB-AFD0-60BD55758DC1}" dt="2023-09-08T05:26:23.942" v="3684" actId="1076"/>
          <ac:picMkLst>
            <pc:docMk/>
            <pc:sldMk cId="3920860859" sldId="256"/>
            <ac:picMk id="9" creationId="{CA5F3520-F7EE-AB77-66F0-F134A6450118}"/>
          </ac:picMkLst>
        </pc:picChg>
        <pc:picChg chg="add del mod">
          <ac:chgData name="ajisha vm" userId="75d9e9c9-0067-4356-b55a-ce365df424e0" providerId="ADAL" clId="{7153BBEA-0DD2-4ABB-AFD0-60BD55758DC1}" dt="2023-09-07T12:15:46.932" v="3181"/>
          <ac:picMkLst>
            <pc:docMk/>
            <pc:sldMk cId="3920860859" sldId="256"/>
            <ac:picMk id="10" creationId="{808DE002-37D0-593E-C433-E0E1F59AB77A}"/>
          </ac:picMkLst>
        </pc:picChg>
        <pc:picChg chg="add del mod">
          <ac:chgData name="ajisha vm" userId="75d9e9c9-0067-4356-b55a-ce365df424e0" providerId="ADAL" clId="{7153BBEA-0DD2-4ABB-AFD0-60BD55758DC1}" dt="2023-09-06T10:08:52.212" v="89" actId="478"/>
          <ac:picMkLst>
            <pc:docMk/>
            <pc:sldMk cId="3920860859" sldId="256"/>
            <ac:picMk id="11" creationId="{DD0BE367-3D80-8585-CA68-5F514B1005D5}"/>
          </ac:picMkLst>
        </pc:picChg>
        <pc:picChg chg="add del mod">
          <ac:chgData name="ajisha vm" userId="75d9e9c9-0067-4356-b55a-ce365df424e0" providerId="ADAL" clId="{7153BBEA-0DD2-4ABB-AFD0-60BD55758DC1}" dt="2023-09-07T12:16:33.734" v="3201" actId="478"/>
          <ac:picMkLst>
            <pc:docMk/>
            <pc:sldMk cId="3920860859" sldId="256"/>
            <ac:picMk id="12" creationId="{FC61C8EB-1657-731D-40BE-E1E14F5A91AA}"/>
          </ac:picMkLst>
        </pc:picChg>
        <pc:picChg chg="add del mod">
          <ac:chgData name="ajisha vm" userId="75d9e9c9-0067-4356-b55a-ce365df424e0" providerId="ADAL" clId="{7153BBEA-0DD2-4ABB-AFD0-60BD55758DC1}" dt="2023-09-06T10:06:44.740" v="88" actId="478"/>
          <ac:picMkLst>
            <pc:docMk/>
            <pc:sldMk cId="3920860859" sldId="256"/>
            <ac:picMk id="13" creationId="{163056BE-422C-DDF5-7D60-25961302B3B8}"/>
          </ac:picMkLst>
        </pc:picChg>
        <pc:picChg chg="add mod">
          <ac:chgData name="ajisha vm" userId="75d9e9c9-0067-4356-b55a-ce365df424e0" providerId="ADAL" clId="{7153BBEA-0DD2-4ABB-AFD0-60BD55758DC1}" dt="2023-09-20T09:27:04.590" v="3714" actId="1076"/>
          <ac:picMkLst>
            <pc:docMk/>
            <pc:sldMk cId="3920860859" sldId="256"/>
            <ac:picMk id="14" creationId="{837E0CAB-1DAB-69D7-517A-7F19F4EB98FD}"/>
          </ac:picMkLst>
        </pc:picChg>
        <pc:picChg chg="add mod">
          <ac:chgData name="ajisha vm" userId="75d9e9c9-0067-4356-b55a-ce365df424e0" providerId="ADAL" clId="{7153BBEA-0DD2-4ABB-AFD0-60BD55758DC1}" dt="2023-09-06T11:19:25.331" v="260" actId="1076"/>
          <ac:picMkLst>
            <pc:docMk/>
            <pc:sldMk cId="3920860859" sldId="256"/>
            <ac:picMk id="15" creationId="{04FB983B-8BD6-7857-4383-DA055876E3A0}"/>
          </ac:picMkLst>
        </pc:picChg>
        <pc:picChg chg="add del mod">
          <ac:chgData name="ajisha vm" userId="75d9e9c9-0067-4356-b55a-ce365df424e0" providerId="ADAL" clId="{7153BBEA-0DD2-4ABB-AFD0-60BD55758DC1}" dt="2023-09-06T10:12:24.423" v="107" actId="478"/>
          <ac:picMkLst>
            <pc:docMk/>
            <pc:sldMk cId="3920860859" sldId="256"/>
            <ac:picMk id="17" creationId="{241CAA90-312C-C749-524E-A7CEC6AAFA6B}"/>
          </ac:picMkLst>
        </pc:picChg>
        <pc:picChg chg="add del mod">
          <ac:chgData name="ajisha vm" userId="75d9e9c9-0067-4356-b55a-ce365df424e0" providerId="ADAL" clId="{7153BBEA-0DD2-4ABB-AFD0-60BD55758DC1}" dt="2023-09-06T10:13:07.409" v="115" actId="478"/>
          <ac:picMkLst>
            <pc:docMk/>
            <pc:sldMk cId="3920860859" sldId="256"/>
            <ac:picMk id="19" creationId="{B2A9AD90-7034-08DD-315F-C96632DBE8FD}"/>
          </ac:picMkLst>
        </pc:picChg>
        <pc:picChg chg="add mod">
          <ac:chgData name="ajisha vm" userId="75d9e9c9-0067-4356-b55a-ce365df424e0" providerId="ADAL" clId="{7153BBEA-0DD2-4ABB-AFD0-60BD55758DC1}" dt="2023-09-06T11:22:34.496" v="267" actId="1076"/>
          <ac:picMkLst>
            <pc:docMk/>
            <pc:sldMk cId="3920860859" sldId="256"/>
            <ac:picMk id="21" creationId="{92B6A01A-EA15-7CF2-8016-8B99C00FB26E}"/>
          </ac:picMkLst>
        </pc:picChg>
        <pc:picChg chg="add del mod">
          <ac:chgData name="ajisha vm" userId="75d9e9c9-0067-4356-b55a-ce365df424e0" providerId="ADAL" clId="{7153BBEA-0DD2-4ABB-AFD0-60BD55758DC1}" dt="2023-09-06T10:26:44.036" v="126" actId="478"/>
          <ac:picMkLst>
            <pc:docMk/>
            <pc:sldMk cId="3920860859" sldId="256"/>
            <ac:picMk id="23" creationId="{0C1835A1-21F8-7B2A-91DE-6C364F8F38DF}"/>
          </ac:picMkLst>
        </pc:picChg>
        <pc:picChg chg="add mod">
          <ac:chgData name="ajisha vm" userId="75d9e9c9-0067-4356-b55a-ce365df424e0" providerId="ADAL" clId="{7153BBEA-0DD2-4ABB-AFD0-60BD55758DC1}" dt="2023-09-06T10:58:50.227" v="226" actId="1076"/>
          <ac:picMkLst>
            <pc:docMk/>
            <pc:sldMk cId="3920860859" sldId="256"/>
            <ac:picMk id="25" creationId="{AD954072-5064-9310-2B9D-802CBBAFF52C}"/>
          </ac:picMkLst>
        </pc:picChg>
        <pc:picChg chg="add del mod ord">
          <ac:chgData name="ajisha vm" userId="75d9e9c9-0067-4356-b55a-ce365df424e0" providerId="ADAL" clId="{7153BBEA-0DD2-4ABB-AFD0-60BD55758DC1}" dt="2023-09-07T12:16:29.419" v="3200" actId="478"/>
          <ac:picMkLst>
            <pc:docMk/>
            <pc:sldMk cId="3920860859" sldId="256"/>
            <ac:picMk id="27" creationId="{DC5AF08F-8B8C-E910-9EE5-87BBC61D9A19}"/>
          </ac:picMkLst>
        </pc:picChg>
        <pc:picChg chg="add mod ord">
          <ac:chgData name="ajisha vm" userId="75d9e9c9-0067-4356-b55a-ce365df424e0" providerId="ADAL" clId="{7153BBEA-0DD2-4ABB-AFD0-60BD55758DC1}" dt="2023-09-20T09:29:31.829" v="3718" actId="1076"/>
          <ac:picMkLst>
            <pc:docMk/>
            <pc:sldMk cId="3920860859" sldId="256"/>
            <ac:picMk id="29" creationId="{AB0D0DB2-6D92-4AEC-23D9-3C01F9DC901B}"/>
          </ac:picMkLst>
        </pc:picChg>
        <pc:picChg chg="add del mod ord">
          <ac:chgData name="ajisha vm" userId="75d9e9c9-0067-4356-b55a-ce365df424e0" providerId="ADAL" clId="{7153BBEA-0DD2-4ABB-AFD0-60BD55758DC1}" dt="2023-09-06T10:57:19.908" v="220" actId="478"/>
          <ac:picMkLst>
            <pc:docMk/>
            <pc:sldMk cId="3920860859" sldId="256"/>
            <ac:picMk id="31" creationId="{0016A4C1-F6BC-62FE-B9FA-78FA03BE171E}"/>
          </ac:picMkLst>
        </pc:picChg>
        <pc:picChg chg="add mod ord">
          <ac:chgData name="ajisha vm" userId="75d9e9c9-0067-4356-b55a-ce365df424e0" providerId="ADAL" clId="{7153BBEA-0DD2-4ABB-AFD0-60BD55758DC1}" dt="2023-09-06T10:46:12.055" v="216" actId="167"/>
          <ac:picMkLst>
            <pc:docMk/>
            <pc:sldMk cId="3920860859" sldId="256"/>
            <ac:picMk id="33" creationId="{75CE5F1C-2AEA-3B96-7FF8-E9C2A2621B9A}"/>
          </ac:picMkLst>
        </pc:picChg>
        <pc:picChg chg="add del mod">
          <ac:chgData name="ajisha vm" userId="75d9e9c9-0067-4356-b55a-ce365df424e0" providerId="ADAL" clId="{7153BBEA-0DD2-4ABB-AFD0-60BD55758DC1}" dt="2023-09-06T10:58:13.164" v="225" actId="478"/>
          <ac:picMkLst>
            <pc:docMk/>
            <pc:sldMk cId="3920860859" sldId="256"/>
            <ac:picMk id="36" creationId="{2A82AF8B-60F1-275B-3D61-B62536BC44A0}"/>
          </ac:picMkLst>
        </pc:picChg>
        <pc:picChg chg="add del mod">
          <ac:chgData name="ajisha vm" userId="75d9e9c9-0067-4356-b55a-ce365df424e0" providerId="ADAL" clId="{7153BBEA-0DD2-4ABB-AFD0-60BD55758DC1}" dt="2023-09-06T11:18:29.298" v="258" actId="478"/>
          <ac:picMkLst>
            <pc:docMk/>
            <pc:sldMk cId="3920860859" sldId="256"/>
            <ac:picMk id="39" creationId="{12A8FAF8-3FDB-F280-34A4-3799017F5F8E}"/>
          </ac:picMkLst>
        </pc:picChg>
        <pc:picChg chg="add mod ord">
          <ac:chgData name="ajisha vm" userId="75d9e9c9-0067-4356-b55a-ce365df424e0" providerId="ADAL" clId="{7153BBEA-0DD2-4ABB-AFD0-60BD55758DC1}" dt="2023-09-20T09:53:06.560" v="3724" actId="1076"/>
          <ac:picMkLst>
            <pc:docMk/>
            <pc:sldMk cId="3920860859" sldId="256"/>
            <ac:picMk id="41" creationId="{FFD374E1-5A23-23A2-6171-8A323D7B82F4}"/>
          </ac:picMkLst>
        </pc:picChg>
      </pc:sldChg>
      <pc:sldChg chg="addSp delSp modSp new del mod">
        <pc:chgData name="ajisha vm" userId="75d9e9c9-0067-4356-b55a-ce365df424e0" providerId="ADAL" clId="{7153BBEA-0DD2-4ABB-AFD0-60BD55758DC1}" dt="2023-09-06T12:33:37.552" v="921" actId="47"/>
        <pc:sldMkLst>
          <pc:docMk/>
          <pc:sldMk cId="2183421528" sldId="257"/>
        </pc:sldMkLst>
        <pc:picChg chg="add del mod">
          <ac:chgData name="ajisha vm" userId="75d9e9c9-0067-4356-b55a-ce365df424e0" providerId="ADAL" clId="{7153BBEA-0DD2-4ABB-AFD0-60BD55758DC1}" dt="2023-09-06T12:33:32.174" v="920" actId="478"/>
          <ac:picMkLst>
            <pc:docMk/>
            <pc:sldMk cId="2183421528" sldId="257"/>
            <ac:picMk id="5" creationId="{7923A843-8670-A7D5-7259-D3C853CB9ADC}"/>
          </ac:picMkLst>
        </pc:picChg>
      </pc:sldChg>
      <pc:sldChg chg="addSp delSp modSp new mod addAnim delAnim modAnim">
        <pc:chgData name="ajisha vm" userId="75d9e9c9-0067-4356-b55a-ce365df424e0" providerId="ADAL" clId="{7153BBEA-0DD2-4ABB-AFD0-60BD55758DC1}" dt="2023-09-08T05:27:36.653" v="3688"/>
        <pc:sldMkLst>
          <pc:docMk/>
          <pc:sldMk cId="1260221291" sldId="258"/>
        </pc:sldMkLst>
        <pc:spChg chg="del">
          <ac:chgData name="ajisha vm" userId="75d9e9c9-0067-4356-b55a-ce365df424e0" providerId="ADAL" clId="{7153BBEA-0DD2-4ABB-AFD0-60BD55758DC1}" dt="2023-09-06T11:25:53.518" v="335" actId="478"/>
          <ac:spMkLst>
            <pc:docMk/>
            <pc:sldMk cId="1260221291" sldId="258"/>
            <ac:spMk id="2" creationId="{325390A7-663A-8363-830B-DCA13388896C}"/>
          </ac:spMkLst>
        </pc:spChg>
        <pc:spChg chg="add mod">
          <ac:chgData name="ajisha vm" userId="75d9e9c9-0067-4356-b55a-ce365df424e0" providerId="ADAL" clId="{7153BBEA-0DD2-4ABB-AFD0-60BD55758DC1}" dt="2023-09-08T05:27:23.322" v="3685" actId="164"/>
          <ac:spMkLst>
            <pc:docMk/>
            <pc:sldMk cId="1260221291" sldId="258"/>
            <ac:spMk id="2" creationId="{38328879-6BAB-3146-D12C-5B71A6C8ED95}"/>
          </ac:spMkLst>
        </pc:spChg>
        <pc:spChg chg="add mod">
          <ac:chgData name="ajisha vm" userId="75d9e9c9-0067-4356-b55a-ce365df424e0" providerId="ADAL" clId="{7153BBEA-0DD2-4ABB-AFD0-60BD55758DC1}" dt="2023-09-07T04:04:45.848" v="924" actId="571"/>
          <ac:spMkLst>
            <pc:docMk/>
            <pc:sldMk cId="1260221291" sldId="258"/>
            <ac:spMk id="2" creationId="{3ADF2F54-3CA1-2CA3-F8BD-2D356635DC48}"/>
          </ac:spMkLst>
        </pc:spChg>
        <pc:spChg chg="add mod">
          <ac:chgData name="ajisha vm" userId="75d9e9c9-0067-4356-b55a-ce365df424e0" providerId="ADAL" clId="{7153BBEA-0DD2-4ABB-AFD0-60BD55758DC1}" dt="2023-09-08T05:27:23.322" v="3685" actId="164"/>
          <ac:spMkLst>
            <pc:docMk/>
            <pc:sldMk cId="1260221291" sldId="258"/>
            <ac:spMk id="3" creationId="{3676F1B9-3AA1-C11D-E2DB-0B700348423C}"/>
          </ac:spMkLst>
        </pc:spChg>
        <pc:spChg chg="del">
          <ac:chgData name="ajisha vm" userId="75d9e9c9-0067-4356-b55a-ce365df424e0" providerId="ADAL" clId="{7153BBEA-0DD2-4ABB-AFD0-60BD55758DC1}" dt="2023-09-06T11:25:53.518" v="335" actId="478"/>
          <ac:spMkLst>
            <pc:docMk/>
            <pc:sldMk cId="1260221291" sldId="258"/>
            <ac:spMk id="3" creationId="{8512F1B2-723C-D335-F16C-0F0CF9F8E983}"/>
          </ac:spMkLst>
        </pc:spChg>
        <pc:spChg chg="add del mod">
          <ac:chgData name="ajisha vm" userId="75d9e9c9-0067-4356-b55a-ce365df424e0" providerId="ADAL" clId="{7153BBEA-0DD2-4ABB-AFD0-60BD55758DC1}" dt="2023-09-07T04:34:27.600" v="1123" actId="478"/>
          <ac:spMkLst>
            <pc:docMk/>
            <pc:sldMk cId="1260221291" sldId="258"/>
            <ac:spMk id="3" creationId="{C661A4EE-C4E2-2B9D-F11A-D657688716C7}"/>
          </ac:spMkLst>
        </pc:spChg>
        <pc:spChg chg="add del">
          <ac:chgData name="ajisha vm" userId="75d9e9c9-0067-4356-b55a-ce365df424e0" providerId="ADAL" clId="{7153BBEA-0DD2-4ABB-AFD0-60BD55758DC1}" dt="2023-09-07T04:12:00.912" v="936" actId="478"/>
          <ac:spMkLst>
            <pc:docMk/>
            <pc:sldMk cId="1260221291" sldId="258"/>
            <ac:spMk id="4" creationId="{149B434D-AEFD-5162-AC8B-3652A29A2336}"/>
          </ac:spMkLst>
        </pc:spChg>
        <pc:spChg chg="add mod">
          <ac:chgData name="ajisha vm" userId="75d9e9c9-0067-4356-b55a-ce365df424e0" providerId="ADAL" clId="{7153BBEA-0DD2-4ABB-AFD0-60BD55758DC1}" dt="2023-09-07T12:28:47.307" v="3301" actId="2085"/>
          <ac:spMkLst>
            <pc:docMk/>
            <pc:sldMk cId="1260221291" sldId="258"/>
            <ac:spMk id="5" creationId="{F9DC617E-068B-5E89-800D-4BA7C66200B9}"/>
          </ac:spMkLst>
        </pc:spChg>
        <pc:spChg chg="add del mod">
          <ac:chgData name="ajisha vm" userId="75d9e9c9-0067-4356-b55a-ce365df424e0" providerId="ADAL" clId="{7153BBEA-0DD2-4ABB-AFD0-60BD55758DC1}" dt="2023-09-07T04:20:13.684" v="1003" actId="478"/>
          <ac:spMkLst>
            <pc:docMk/>
            <pc:sldMk cId="1260221291" sldId="258"/>
            <ac:spMk id="6" creationId="{E29AD8A2-959C-2EE8-A8EC-1BBF74F2EC8F}"/>
          </ac:spMkLst>
        </pc:spChg>
        <pc:spChg chg="add del mod">
          <ac:chgData name="ajisha vm" userId="75d9e9c9-0067-4356-b55a-ce365df424e0" providerId="ADAL" clId="{7153BBEA-0DD2-4ABB-AFD0-60BD55758DC1}" dt="2023-09-07T04:26:05.495" v="1030" actId="478"/>
          <ac:spMkLst>
            <pc:docMk/>
            <pc:sldMk cId="1260221291" sldId="258"/>
            <ac:spMk id="8" creationId="{148724DD-AD4B-7D71-6B8F-451691E07171}"/>
          </ac:spMkLst>
        </pc:spChg>
        <pc:spChg chg="add mod">
          <ac:chgData name="ajisha vm" userId="75d9e9c9-0067-4356-b55a-ce365df424e0" providerId="ADAL" clId="{7153BBEA-0DD2-4ABB-AFD0-60BD55758DC1}" dt="2023-09-07T04:35:07.722" v="1145" actId="1035"/>
          <ac:spMkLst>
            <pc:docMk/>
            <pc:sldMk cId="1260221291" sldId="258"/>
            <ac:spMk id="14" creationId="{4447AD1C-068A-52C2-A0DF-6684999E4287}"/>
          </ac:spMkLst>
        </pc:spChg>
        <pc:spChg chg="add del mod">
          <ac:chgData name="ajisha vm" userId="75d9e9c9-0067-4356-b55a-ce365df424e0" providerId="ADAL" clId="{7153BBEA-0DD2-4ABB-AFD0-60BD55758DC1}" dt="2023-09-07T04:41:38.144" v="1168" actId="478"/>
          <ac:spMkLst>
            <pc:docMk/>
            <pc:sldMk cId="1260221291" sldId="258"/>
            <ac:spMk id="16" creationId="{8EC78875-7CCC-1E3A-64DC-A54C38265099}"/>
          </ac:spMkLst>
        </pc:spChg>
        <pc:spChg chg="add del mod">
          <ac:chgData name="ajisha vm" userId="75d9e9c9-0067-4356-b55a-ce365df424e0" providerId="ADAL" clId="{7153BBEA-0DD2-4ABB-AFD0-60BD55758DC1}" dt="2023-09-07T04:36:24.592" v="1153" actId="478"/>
          <ac:spMkLst>
            <pc:docMk/>
            <pc:sldMk cId="1260221291" sldId="258"/>
            <ac:spMk id="18" creationId="{B4EA9A48-10D9-701E-EAF4-7F0867664735}"/>
          </ac:spMkLst>
        </pc:spChg>
        <pc:spChg chg="add del mod">
          <ac:chgData name="ajisha vm" userId="75d9e9c9-0067-4356-b55a-ce365df424e0" providerId="ADAL" clId="{7153BBEA-0DD2-4ABB-AFD0-60BD55758DC1}" dt="2023-09-07T04:38:50.838" v="1162" actId="478"/>
          <ac:spMkLst>
            <pc:docMk/>
            <pc:sldMk cId="1260221291" sldId="258"/>
            <ac:spMk id="19" creationId="{EEC5C73D-2E45-E947-AC01-4DF0C1F72571}"/>
          </ac:spMkLst>
        </pc:spChg>
        <pc:spChg chg="add del">
          <ac:chgData name="ajisha vm" userId="75d9e9c9-0067-4356-b55a-ce365df424e0" providerId="ADAL" clId="{7153BBEA-0DD2-4ABB-AFD0-60BD55758DC1}" dt="2023-09-06T12:07:18.674" v="708" actId="478"/>
          <ac:spMkLst>
            <pc:docMk/>
            <pc:sldMk cId="1260221291" sldId="258"/>
            <ac:spMk id="20" creationId="{DAEC091B-551A-EB66-B5CE-061BCDB37CC7}"/>
          </ac:spMkLst>
        </pc:spChg>
        <pc:spChg chg="add mod ord">
          <ac:chgData name="ajisha vm" userId="75d9e9c9-0067-4356-b55a-ce365df424e0" providerId="ADAL" clId="{7153BBEA-0DD2-4ABB-AFD0-60BD55758DC1}" dt="2023-09-07T04:47:44.011" v="1234" actId="1037"/>
          <ac:spMkLst>
            <pc:docMk/>
            <pc:sldMk cId="1260221291" sldId="258"/>
            <ac:spMk id="20" creationId="{DE31DD4F-39EE-BC7C-4352-56295416CE96}"/>
          </ac:spMkLst>
        </pc:spChg>
        <pc:spChg chg="add mod">
          <ac:chgData name="ajisha vm" userId="75d9e9c9-0067-4356-b55a-ce365df424e0" providerId="ADAL" clId="{7153BBEA-0DD2-4ABB-AFD0-60BD55758DC1}" dt="2023-09-08T04:18:44.019" v="3480" actId="207"/>
          <ac:spMkLst>
            <pc:docMk/>
            <pc:sldMk cId="1260221291" sldId="258"/>
            <ac:spMk id="21" creationId="{5BD1171F-5CE0-920F-B8AF-32D9011CFA56}"/>
          </ac:spMkLst>
        </pc:spChg>
        <pc:spChg chg="add mod">
          <ac:chgData name="ajisha vm" userId="75d9e9c9-0067-4356-b55a-ce365df424e0" providerId="ADAL" clId="{7153BBEA-0DD2-4ABB-AFD0-60BD55758DC1}" dt="2023-09-07T04:42:14.855" v="1175" actId="14100"/>
          <ac:spMkLst>
            <pc:docMk/>
            <pc:sldMk cId="1260221291" sldId="258"/>
            <ac:spMk id="22" creationId="{960B48E4-8193-E9BE-D3DC-A7A6BE24340C}"/>
          </ac:spMkLst>
        </pc:spChg>
        <pc:spChg chg="add del mod">
          <ac:chgData name="ajisha vm" userId="75d9e9c9-0067-4356-b55a-ce365df424e0" providerId="ADAL" clId="{7153BBEA-0DD2-4ABB-AFD0-60BD55758DC1}" dt="2023-09-06T12:13:52.891" v="784" actId="478"/>
          <ac:spMkLst>
            <pc:docMk/>
            <pc:sldMk cId="1260221291" sldId="258"/>
            <ac:spMk id="22" creationId="{C79B9FFB-8B7C-576A-7633-C82F34F0DDC5}"/>
          </ac:spMkLst>
        </pc:spChg>
        <pc:spChg chg="add mod">
          <ac:chgData name="ajisha vm" userId="75d9e9c9-0067-4356-b55a-ce365df424e0" providerId="ADAL" clId="{7153BBEA-0DD2-4ABB-AFD0-60BD55758DC1}" dt="2023-09-07T04:47:24.977" v="1226" actId="14100"/>
          <ac:spMkLst>
            <pc:docMk/>
            <pc:sldMk cId="1260221291" sldId="258"/>
            <ac:spMk id="23" creationId="{2F7FBD63-9424-4F24-911D-0A4C38FE3B90}"/>
          </ac:spMkLst>
        </pc:spChg>
        <pc:spChg chg="add del">
          <ac:chgData name="ajisha vm" userId="75d9e9c9-0067-4356-b55a-ce365df424e0" providerId="ADAL" clId="{7153BBEA-0DD2-4ABB-AFD0-60BD55758DC1}" dt="2023-09-07T05:31:47.994" v="1305" actId="22"/>
          <ac:spMkLst>
            <pc:docMk/>
            <pc:sldMk cId="1260221291" sldId="258"/>
            <ac:spMk id="26" creationId="{EDCD7E99-D5A1-AFEC-DB58-40B7060451FB}"/>
          </ac:spMkLst>
        </pc:spChg>
        <pc:spChg chg="add del mod">
          <ac:chgData name="ajisha vm" userId="75d9e9c9-0067-4356-b55a-ce365df424e0" providerId="ADAL" clId="{7153BBEA-0DD2-4ABB-AFD0-60BD55758DC1}" dt="2023-09-07T04:34:25.629" v="1122" actId="478"/>
          <ac:spMkLst>
            <pc:docMk/>
            <pc:sldMk cId="1260221291" sldId="258"/>
            <ac:spMk id="28" creationId="{5C98C8A4-FA7F-8FE5-BDBE-8DD39D5DB0FD}"/>
          </ac:spMkLst>
        </pc:spChg>
        <pc:spChg chg="add del mod">
          <ac:chgData name="ajisha vm" userId="75d9e9c9-0067-4356-b55a-ce365df424e0" providerId="ADAL" clId="{7153BBEA-0DD2-4ABB-AFD0-60BD55758DC1}" dt="2023-09-06T12:31:04.625" v="913" actId="478"/>
          <ac:spMkLst>
            <pc:docMk/>
            <pc:sldMk cId="1260221291" sldId="258"/>
            <ac:spMk id="29" creationId="{6B98C9A6-6F61-9296-5461-EA091BA9EA12}"/>
          </ac:spMkLst>
        </pc:spChg>
        <pc:spChg chg="add mod">
          <ac:chgData name="ajisha vm" userId="75d9e9c9-0067-4356-b55a-ce365df424e0" providerId="ADAL" clId="{7153BBEA-0DD2-4ABB-AFD0-60BD55758DC1}" dt="2023-09-08T04:34:04.045" v="3522" actId="2711"/>
          <ac:spMkLst>
            <pc:docMk/>
            <pc:sldMk cId="1260221291" sldId="258"/>
            <ac:spMk id="29" creationId="{E0681FD5-0CAB-1820-0E5D-EF3A7EE136FB}"/>
          </ac:spMkLst>
        </pc:spChg>
        <pc:spChg chg="add del mod">
          <ac:chgData name="ajisha vm" userId="75d9e9c9-0067-4356-b55a-ce365df424e0" providerId="ADAL" clId="{7153BBEA-0DD2-4ABB-AFD0-60BD55758DC1}" dt="2023-09-08T05:03:56.322" v="3626" actId="478"/>
          <ac:spMkLst>
            <pc:docMk/>
            <pc:sldMk cId="1260221291" sldId="258"/>
            <ac:spMk id="31" creationId="{3E2AB2C6-5F9C-1F05-F7A3-3F91DE9BFDF9}"/>
          </ac:spMkLst>
        </pc:spChg>
        <pc:spChg chg="add mod">
          <ac:chgData name="ajisha vm" userId="75d9e9c9-0067-4356-b55a-ce365df424e0" providerId="ADAL" clId="{7153BBEA-0DD2-4ABB-AFD0-60BD55758DC1}" dt="2023-09-08T04:34:08.178" v="3523" actId="113"/>
          <ac:spMkLst>
            <pc:docMk/>
            <pc:sldMk cId="1260221291" sldId="258"/>
            <ac:spMk id="32" creationId="{301886AE-B4DC-9180-10CF-FBC96715B91C}"/>
          </ac:spMkLst>
        </pc:spChg>
        <pc:spChg chg="add mod">
          <ac:chgData name="ajisha vm" userId="75d9e9c9-0067-4356-b55a-ce365df424e0" providerId="ADAL" clId="{7153BBEA-0DD2-4ABB-AFD0-60BD55758DC1}" dt="2023-09-06T12:29:40.361" v="907" actId="571"/>
          <ac:spMkLst>
            <pc:docMk/>
            <pc:sldMk cId="1260221291" sldId="258"/>
            <ac:spMk id="33" creationId="{E87C6E89-BA49-6FB5-F26E-521484DB4343}"/>
          </ac:spMkLst>
        </pc:spChg>
        <pc:spChg chg="add del mod">
          <ac:chgData name="ajisha vm" userId="75d9e9c9-0067-4356-b55a-ce365df424e0" providerId="ADAL" clId="{7153BBEA-0DD2-4ABB-AFD0-60BD55758DC1}" dt="2023-09-07T05:47:32.539" v="1452" actId="22"/>
          <ac:spMkLst>
            <pc:docMk/>
            <pc:sldMk cId="1260221291" sldId="258"/>
            <ac:spMk id="34" creationId="{2B9D0010-6578-99F8-E07A-D2281EF45D32}"/>
          </ac:spMkLst>
        </pc:spChg>
        <pc:spChg chg="add del mod">
          <ac:chgData name="ajisha vm" userId="75d9e9c9-0067-4356-b55a-ce365df424e0" providerId="ADAL" clId="{7153BBEA-0DD2-4ABB-AFD0-60BD55758DC1}" dt="2023-09-06T12:30:13.243" v="910" actId="478"/>
          <ac:spMkLst>
            <pc:docMk/>
            <pc:sldMk cId="1260221291" sldId="258"/>
            <ac:spMk id="34" creationId="{3DBC6BB7-41AB-F789-9DA8-3A7DD30C294D}"/>
          </ac:spMkLst>
        </pc:spChg>
        <pc:spChg chg="add del mod">
          <ac:chgData name="ajisha vm" userId="75d9e9c9-0067-4356-b55a-ce365df424e0" providerId="ADAL" clId="{7153BBEA-0DD2-4ABB-AFD0-60BD55758DC1}" dt="2023-09-06T12:29:58.580" v="909" actId="478"/>
          <ac:spMkLst>
            <pc:docMk/>
            <pc:sldMk cId="1260221291" sldId="258"/>
            <ac:spMk id="35" creationId="{0D26D3F3-0F92-25A4-F662-BAF1C1FEAF06}"/>
          </ac:spMkLst>
        </pc:spChg>
        <pc:spChg chg="add del mod">
          <ac:chgData name="ajisha vm" userId="75d9e9c9-0067-4356-b55a-ce365df424e0" providerId="ADAL" clId="{7153BBEA-0DD2-4ABB-AFD0-60BD55758DC1}" dt="2023-09-07T05:51:14.094" v="1473"/>
          <ac:spMkLst>
            <pc:docMk/>
            <pc:sldMk cId="1260221291" sldId="258"/>
            <ac:spMk id="35" creationId="{39274771-77CD-1912-195B-99519E99EC25}"/>
          </ac:spMkLst>
        </pc:spChg>
        <pc:spChg chg="add del mod">
          <ac:chgData name="ajisha vm" userId="75d9e9c9-0067-4356-b55a-ce365df424e0" providerId="ADAL" clId="{7153BBEA-0DD2-4ABB-AFD0-60BD55758DC1}" dt="2023-09-07T05:51:16.329" v="1475"/>
          <ac:spMkLst>
            <pc:docMk/>
            <pc:sldMk cId="1260221291" sldId="258"/>
            <ac:spMk id="36" creationId="{139D5F1F-1A00-B27F-AACC-FB028ABDB8F4}"/>
          </ac:spMkLst>
        </pc:spChg>
        <pc:spChg chg="add del mod">
          <ac:chgData name="ajisha vm" userId="75d9e9c9-0067-4356-b55a-ce365df424e0" providerId="ADAL" clId="{7153BBEA-0DD2-4ABB-AFD0-60BD55758DC1}" dt="2023-09-08T04:40:58.297" v="3543" actId="478"/>
          <ac:spMkLst>
            <pc:docMk/>
            <pc:sldMk cId="1260221291" sldId="258"/>
            <ac:spMk id="38" creationId="{ABAAFB71-1879-A157-72BC-AEB4F6A81674}"/>
          </ac:spMkLst>
        </pc:spChg>
        <pc:grpChg chg="add mod">
          <ac:chgData name="ajisha vm" userId="75d9e9c9-0067-4356-b55a-ce365df424e0" providerId="ADAL" clId="{7153BBEA-0DD2-4ABB-AFD0-60BD55758DC1}" dt="2023-09-08T05:27:23.322" v="3685" actId="164"/>
          <ac:grpSpMkLst>
            <pc:docMk/>
            <pc:sldMk cId="1260221291" sldId="258"/>
            <ac:grpSpMk id="4" creationId="{AA598AAC-67BF-46EC-AE3A-2E5CBFF1A32A}"/>
          </ac:grpSpMkLst>
        </pc:grpChg>
        <pc:picChg chg="add del mod">
          <ac:chgData name="ajisha vm" userId="75d9e9c9-0067-4356-b55a-ce365df424e0" providerId="ADAL" clId="{7153BBEA-0DD2-4ABB-AFD0-60BD55758DC1}" dt="2023-09-06T11:56:23.979" v="645" actId="478"/>
          <ac:picMkLst>
            <pc:docMk/>
            <pc:sldMk cId="1260221291" sldId="258"/>
            <ac:picMk id="5" creationId="{50495204-A121-EEDC-CC24-24332FFADEA4}"/>
          </ac:picMkLst>
        </pc:picChg>
        <pc:picChg chg="add mod">
          <ac:chgData name="ajisha vm" userId="75d9e9c9-0067-4356-b55a-ce365df424e0" providerId="ADAL" clId="{7153BBEA-0DD2-4ABB-AFD0-60BD55758DC1}" dt="2023-09-07T05:46:37.563" v="1439" actId="1076"/>
          <ac:picMkLst>
            <pc:docMk/>
            <pc:sldMk cId="1260221291" sldId="258"/>
            <ac:picMk id="7" creationId="{B806C374-45FF-1111-26C9-1EBA491A44A2}"/>
          </ac:picMkLst>
        </pc:picChg>
        <pc:picChg chg="add mod">
          <ac:chgData name="ajisha vm" userId="75d9e9c9-0067-4356-b55a-ce365df424e0" providerId="ADAL" clId="{7153BBEA-0DD2-4ABB-AFD0-60BD55758DC1}" dt="2023-09-06T12:02:10.586" v="693" actId="207"/>
          <ac:picMkLst>
            <pc:docMk/>
            <pc:sldMk cId="1260221291" sldId="258"/>
            <ac:picMk id="9" creationId="{616CB27C-F538-3E9C-88DD-6E87DA70DA72}"/>
          </ac:picMkLst>
        </pc:picChg>
        <pc:picChg chg="add mod">
          <ac:chgData name="ajisha vm" userId="75d9e9c9-0067-4356-b55a-ce365df424e0" providerId="ADAL" clId="{7153BBEA-0DD2-4ABB-AFD0-60BD55758DC1}" dt="2023-09-06T12:02:10.586" v="693" actId="207"/>
          <ac:picMkLst>
            <pc:docMk/>
            <pc:sldMk cId="1260221291" sldId="258"/>
            <ac:picMk id="10" creationId="{2552C5C6-2894-0531-2E48-5143E5ADA057}"/>
          </ac:picMkLst>
        </pc:picChg>
        <pc:picChg chg="add mod">
          <ac:chgData name="ajisha vm" userId="75d9e9c9-0067-4356-b55a-ce365df424e0" providerId="ADAL" clId="{7153BBEA-0DD2-4ABB-AFD0-60BD55758DC1}" dt="2023-09-06T12:02:10.586" v="693" actId="207"/>
          <ac:picMkLst>
            <pc:docMk/>
            <pc:sldMk cId="1260221291" sldId="258"/>
            <ac:picMk id="11" creationId="{01E3512D-DD87-0786-F225-C24840BDEF51}"/>
          </ac:picMkLst>
        </pc:picChg>
        <pc:picChg chg="add mod">
          <ac:chgData name="ajisha vm" userId="75d9e9c9-0067-4356-b55a-ce365df424e0" providerId="ADAL" clId="{7153BBEA-0DD2-4ABB-AFD0-60BD55758DC1}" dt="2023-09-07T05:27:30.441" v="1298" actId="1076"/>
          <ac:picMkLst>
            <pc:docMk/>
            <pc:sldMk cId="1260221291" sldId="258"/>
            <ac:picMk id="12" creationId="{25F5EB87-4E02-BB92-4514-AC311A8F814A}"/>
          </ac:picMkLst>
        </pc:picChg>
        <pc:picChg chg="add mod">
          <ac:chgData name="ajisha vm" userId="75d9e9c9-0067-4356-b55a-ce365df424e0" providerId="ADAL" clId="{7153BBEA-0DD2-4ABB-AFD0-60BD55758DC1}" dt="2023-09-07T05:27:34.925" v="1299" actId="1076"/>
          <ac:picMkLst>
            <pc:docMk/>
            <pc:sldMk cId="1260221291" sldId="258"/>
            <ac:picMk id="13" creationId="{629A47AF-03C7-7B33-7952-F8CC735B6338}"/>
          </ac:picMkLst>
        </pc:picChg>
        <pc:picChg chg="add mod">
          <ac:chgData name="ajisha vm" userId="75d9e9c9-0067-4356-b55a-ce365df424e0" providerId="ADAL" clId="{7153BBEA-0DD2-4ABB-AFD0-60BD55758DC1}" dt="2023-09-06T12:01:48.306" v="672" actId="14100"/>
          <ac:picMkLst>
            <pc:docMk/>
            <pc:sldMk cId="1260221291" sldId="258"/>
            <ac:picMk id="15" creationId="{2F69A217-F861-ECDB-A1F8-6A0255B737F5}"/>
          </ac:picMkLst>
        </pc:picChg>
        <pc:picChg chg="add mod">
          <ac:chgData name="ajisha vm" userId="75d9e9c9-0067-4356-b55a-ce365df424e0" providerId="ADAL" clId="{7153BBEA-0DD2-4ABB-AFD0-60BD55758DC1}" dt="2023-09-07T12:27:41.195" v="3295" actId="207"/>
          <ac:picMkLst>
            <pc:docMk/>
            <pc:sldMk cId="1260221291" sldId="258"/>
            <ac:picMk id="17" creationId="{FFD3D1C2-8D1C-38CF-8546-049D7A2F80D8}"/>
          </ac:picMkLst>
        </pc:picChg>
        <pc:picChg chg="add del mod">
          <ac:chgData name="ajisha vm" userId="75d9e9c9-0067-4356-b55a-ce365df424e0" providerId="ADAL" clId="{7153BBEA-0DD2-4ABB-AFD0-60BD55758DC1}" dt="2023-09-06T12:09:03.074" v="714" actId="478"/>
          <ac:picMkLst>
            <pc:docMk/>
            <pc:sldMk cId="1260221291" sldId="258"/>
            <ac:picMk id="19" creationId="{DC46BFD3-25ED-9F34-7B30-71E1373F3687}"/>
          </ac:picMkLst>
        </pc:picChg>
        <pc:picChg chg="add mod ord">
          <ac:chgData name="ajisha vm" userId="75d9e9c9-0067-4356-b55a-ce365df424e0" providerId="ADAL" clId="{7153BBEA-0DD2-4ABB-AFD0-60BD55758DC1}" dt="2023-09-07T04:34:31.041" v="1125" actId="1076"/>
          <ac:picMkLst>
            <pc:docMk/>
            <pc:sldMk cId="1260221291" sldId="258"/>
            <ac:picMk id="24" creationId="{A50B8B2D-3AD3-E3EB-FE5F-E99CEE5B18CA}"/>
          </ac:picMkLst>
        </pc:picChg>
        <pc:picChg chg="add del mod ord">
          <ac:chgData name="ajisha vm" userId="75d9e9c9-0067-4356-b55a-ce365df424e0" providerId="ADAL" clId="{7153BBEA-0DD2-4ABB-AFD0-60BD55758DC1}" dt="2023-09-06T12:15:24.810" v="805" actId="478"/>
          <ac:picMkLst>
            <pc:docMk/>
            <pc:sldMk cId="1260221291" sldId="258"/>
            <ac:picMk id="25" creationId="{F9A45BDB-3D51-2512-06D7-3F0ACAA9FFFE}"/>
          </ac:picMkLst>
        </pc:picChg>
        <pc:picChg chg="add del mod ord">
          <ac:chgData name="ajisha vm" userId="75d9e9c9-0067-4356-b55a-ce365df424e0" providerId="ADAL" clId="{7153BBEA-0DD2-4ABB-AFD0-60BD55758DC1}" dt="2023-09-07T04:05:11.147" v="929" actId="478"/>
          <ac:picMkLst>
            <pc:docMk/>
            <pc:sldMk cId="1260221291" sldId="258"/>
            <ac:picMk id="27" creationId="{C80738E7-31CE-E782-CE07-51C1A6546E59}"/>
          </ac:picMkLst>
        </pc:picChg>
        <pc:picChg chg="add del mod">
          <ac:chgData name="ajisha vm" userId="75d9e9c9-0067-4356-b55a-ce365df424e0" providerId="ADAL" clId="{7153BBEA-0DD2-4ABB-AFD0-60BD55758DC1}" dt="2023-09-06T12:21:17.928" v="832" actId="478"/>
          <ac:picMkLst>
            <pc:docMk/>
            <pc:sldMk cId="1260221291" sldId="258"/>
            <ac:picMk id="30" creationId="{C254ACBA-9F02-D9A9-2D6B-2B1BA449A5F6}"/>
          </ac:picMkLst>
        </pc:picChg>
      </pc:sldChg>
      <pc:sldChg chg="addSp delSp modSp new mod modAnim">
        <pc:chgData name="ajisha vm" userId="75d9e9c9-0067-4356-b55a-ce365df424e0" providerId="ADAL" clId="{7153BBEA-0DD2-4ABB-AFD0-60BD55758DC1}" dt="2023-09-08T05:05:27.401" v="3655" actId="207"/>
        <pc:sldMkLst>
          <pc:docMk/>
          <pc:sldMk cId="229914691" sldId="259"/>
        </pc:sldMkLst>
        <pc:spChg chg="del">
          <ac:chgData name="ajisha vm" userId="75d9e9c9-0067-4356-b55a-ce365df424e0" providerId="ADAL" clId="{7153BBEA-0DD2-4ABB-AFD0-60BD55758DC1}" dt="2023-09-07T06:02:08.037" v="1530" actId="478"/>
          <ac:spMkLst>
            <pc:docMk/>
            <pc:sldMk cId="229914691" sldId="259"/>
            <ac:spMk id="2" creationId="{4C5AE6F5-02C4-4D4D-636A-9BEBD173B6BE}"/>
          </ac:spMkLst>
        </pc:spChg>
        <pc:spChg chg="add mod">
          <ac:chgData name="ajisha vm" userId="75d9e9c9-0067-4356-b55a-ce365df424e0" providerId="ADAL" clId="{7153BBEA-0DD2-4ABB-AFD0-60BD55758DC1}" dt="2023-09-08T05:05:27.401" v="3655" actId="207"/>
          <ac:spMkLst>
            <pc:docMk/>
            <pc:sldMk cId="229914691" sldId="259"/>
            <ac:spMk id="2" creationId="{D111302C-96FD-9CB4-B711-55708D90DE19}"/>
          </ac:spMkLst>
        </pc:spChg>
        <pc:spChg chg="add mod">
          <ac:chgData name="ajisha vm" userId="75d9e9c9-0067-4356-b55a-ce365df424e0" providerId="ADAL" clId="{7153BBEA-0DD2-4ABB-AFD0-60BD55758DC1}" dt="2023-09-08T05:05:27.401" v="3655" actId="207"/>
          <ac:spMkLst>
            <pc:docMk/>
            <pc:sldMk cId="229914691" sldId="259"/>
            <ac:spMk id="3" creationId="{CF28BB37-61BA-0BE9-3D4D-FB8969D0FE39}"/>
          </ac:spMkLst>
        </pc:spChg>
        <pc:spChg chg="del">
          <ac:chgData name="ajisha vm" userId="75d9e9c9-0067-4356-b55a-ce365df424e0" providerId="ADAL" clId="{7153BBEA-0DD2-4ABB-AFD0-60BD55758DC1}" dt="2023-09-07T06:02:08.037" v="1530" actId="478"/>
          <ac:spMkLst>
            <pc:docMk/>
            <pc:sldMk cId="229914691" sldId="259"/>
            <ac:spMk id="3" creationId="{FB6758C4-872B-E8DF-B025-F3B337980090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10" creationId="{2BDCCDCB-A7EC-A031-BB77-F0C387911563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11" creationId="{225F9499-7A0D-FA28-8B6E-4C4E851B8B48}"/>
          </ac:spMkLst>
        </pc:spChg>
        <pc:spChg chg="add del mod">
          <ac:chgData name="ajisha vm" userId="75d9e9c9-0067-4356-b55a-ce365df424e0" providerId="ADAL" clId="{7153BBEA-0DD2-4ABB-AFD0-60BD55758DC1}" dt="2023-09-07T07:05:21.929" v="1781" actId="478"/>
          <ac:spMkLst>
            <pc:docMk/>
            <pc:sldMk cId="229914691" sldId="259"/>
            <ac:spMk id="12" creationId="{08B38FBB-3C85-8CED-DDE2-D3B7DDC5790E}"/>
          </ac:spMkLst>
        </pc:spChg>
        <pc:spChg chg="add del mod">
          <ac:chgData name="ajisha vm" userId="75d9e9c9-0067-4356-b55a-ce365df424e0" providerId="ADAL" clId="{7153BBEA-0DD2-4ABB-AFD0-60BD55758DC1}" dt="2023-09-07T06:38:08.694" v="1604" actId="478"/>
          <ac:spMkLst>
            <pc:docMk/>
            <pc:sldMk cId="229914691" sldId="259"/>
            <ac:spMk id="13" creationId="{D8B0F839-03A5-EB2E-9089-3ABA9F9CB159}"/>
          </ac:spMkLst>
        </pc:spChg>
        <pc:spChg chg="add del mod">
          <ac:chgData name="ajisha vm" userId="75d9e9c9-0067-4356-b55a-ce365df424e0" providerId="ADAL" clId="{7153BBEA-0DD2-4ABB-AFD0-60BD55758DC1}" dt="2023-09-07T06:38:08.694" v="1604" actId="478"/>
          <ac:spMkLst>
            <pc:docMk/>
            <pc:sldMk cId="229914691" sldId="259"/>
            <ac:spMk id="14" creationId="{2CEA94E6-DB02-004C-256E-9BD5113425D0}"/>
          </ac:spMkLst>
        </pc:spChg>
        <pc:spChg chg="add del mod">
          <ac:chgData name="ajisha vm" userId="75d9e9c9-0067-4356-b55a-ce365df424e0" providerId="ADAL" clId="{7153BBEA-0DD2-4ABB-AFD0-60BD55758DC1}" dt="2023-09-07T06:38:08.694" v="1604" actId="478"/>
          <ac:spMkLst>
            <pc:docMk/>
            <pc:sldMk cId="229914691" sldId="259"/>
            <ac:spMk id="15" creationId="{B9310DD1-DB3D-E4E7-09B1-D880AFEEE7FF}"/>
          </ac:spMkLst>
        </pc:spChg>
        <pc:spChg chg="add del mod">
          <ac:chgData name="ajisha vm" userId="75d9e9c9-0067-4356-b55a-ce365df424e0" providerId="ADAL" clId="{7153BBEA-0DD2-4ABB-AFD0-60BD55758DC1}" dt="2023-09-07T11:30:56.988" v="2781" actId="478"/>
          <ac:spMkLst>
            <pc:docMk/>
            <pc:sldMk cId="229914691" sldId="259"/>
            <ac:spMk id="16" creationId="{74924854-FECE-9116-917F-8963B078E884}"/>
          </ac:spMkLst>
        </pc:spChg>
        <pc:spChg chg="add mod or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17" creationId="{371384C4-EBBA-8124-EB2C-3D7E3B821FA6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18" creationId="{81500439-452F-534B-7C45-D110A3902669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19" creationId="{8BCCA380-FE68-B0B5-75EB-BD28CFC61B78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20" creationId="{A101E72B-624A-C921-984C-8CB7606438A6}"/>
          </ac:spMkLst>
        </pc:spChg>
        <pc:spChg chg="add del mod">
          <ac:chgData name="ajisha vm" userId="75d9e9c9-0067-4356-b55a-ce365df424e0" providerId="ADAL" clId="{7153BBEA-0DD2-4ABB-AFD0-60BD55758DC1}" dt="2023-09-07T07:05:28.587" v="1784" actId="478"/>
          <ac:spMkLst>
            <pc:docMk/>
            <pc:sldMk cId="229914691" sldId="259"/>
            <ac:spMk id="21" creationId="{4F158FF3-73DD-BAB0-22BD-151D6BCE60F9}"/>
          </ac:spMkLst>
        </pc:spChg>
        <pc:spChg chg="add del mod">
          <ac:chgData name="ajisha vm" userId="75d9e9c9-0067-4356-b55a-ce365df424e0" providerId="ADAL" clId="{7153BBEA-0DD2-4ABB-AFD0-60BD55758DC1}" dt="2023-09-07T11:30:59.247" v="2783" actId="478"/>
          <ac:spMkLst>
            <pc:docMk/>
            <pc:sldMk cId="229914691" sldId="259"/>
            <ac:spMk id="22" creationId="{58FA941F-EEA1-BEFB-6880-B1DCA5D1A40C}"/>
          </ac:spMkLst>
        </pc:spChg>
        <pc:spChg chg="add mod or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23" creationId="{C1A0B678-54BF-905A-D186-73C27936F66F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24" creationId="{CA1C94F9-D51B-4D2F-0761-14D7BCBFBB70}"/>
          </ac:spMkLst>
        </pc:spChg>
        <pc:spChg chg="add del mod">
          <ac:chgData name="ajisha vm" userId="75d9e9c9-0067-4356-b55a-ce365df424e0" providerId="ADAL" clId="{7153BBEA-0DD2-4ABB-AFD0-60BD55758DC1}" dt="2023-09-07T06:44:53.337" v="1646" actId="478"/>
          <ac:spMkLst>
            <pc:docMk/>
            <pc:sldMk cId="229914691" sldId="259"/>
            <ac:spMk id="25" creationId="{4D4F288F-9414-3881-2172-9BE032720B10}"/>
          </ac:spMkLst>
        </pc:spChg>
        <pc:spChg chg="add del mod">
          <ac:chgData name="ajisha vm" userId="75d9e9c9-0067-4356-b55a-ce365df424e0" providerId="ADAL" clId="{7153BBEA-0DD2-4ABB-AFD0-60BD55758DC1}" dt="2023-09-07T06:44:56.291" v="1647" actId="478"/>
          <ac:spMkLst>
            <pc:docMk/>
            <pc:sldMk cId="229914691" sldId="259"/>
            <ac:spMk id="26" creationId="{2F4A6693-21F7-8A56-1E7D-91AB3745B0B2}"/>
          </ac:spMkLst>
        </pc:spChg>
        <pc:spChg chg="add del mod">
          <ac:chgData name="ajisha vm" userId="75d9e9c9-0067-4356-b55a-ce365df424e0" providerId="ADAL" clId="{7153BBEA-0DD2-4ABB-AFD0-60BD55758DC1}" dt="2023-09-07T06:44:58.079" v="1648" actId="478"/>
          <ac:spMkLst>
            <pc:docMk/>
            <pc:sldMk cId="229914691" sldId="259"/>
            <ac:spMk id="27" creationId="{503EC4E6-D879-6BE5-9887-D3DF98A4B6A7}"/>
          </ac:spMkLst>
        </pc:spChg>
        <pc:spChg chg="add del">
          <ac:chgData name="ajisha vm" userId="75d9e9c9-0067-4356-b55a-ce365df424e0" providerId="ADAL" clId="{7153BBEA-0DD2-4ABB-AFD0-60BD55758DC1}" dt="2023-09-07T06:45:21.162" v="1654" actId="478"/>
          <ac:spMkLst>
            <pc:docMk/>
            <pc:sldMk cId="229914691" sldId="259"/>
            <ac:spMk id="30" creationId="{8F01DE50-EE0D-7467-05F0-4D75CAEF7C58}"/>
          </ac:spMkLst>
        </pc:spChg>
        <pc:spChg chg="add del mod">
          <ac:chgData name="ajisha vm" userId="75d9e9c9-0067-4356-b55a-ce365df424e0" providerId="ADAL" clId="{7153BBEA-0DD2-4ABB-AFD0-60BD55758DC1}" dt="2023-09-07T06:46:35.777" v="1658" actId="478"/>
          <ac:spMkLst>
            <pc:docMk/>
            <pc:sldMk cId="229914691" sldId="259"/>
            <ac:spMk id="31" creationId="{25C0AA3E-D81F-E672-26DD-61874D96BB17}"/>
          </ac:spMkLst>
        </pc:spChg>
        <pc:spChg chg="add del mod">
          <ac:chgData name="ajisha vm" userId="75d9e9c9-0067-4356-b55a-ce365df424e0" providerId="ADAL" clId="{7153BBEA-0DD2-4ABB-AFD0-60BD55758DC1}" dt="2023-09-07T06:48:37.115" v="1680" actId="478"/>
          <ac:spMkLst>
            <pc:docMk/>
            <pc:sldMk cId="229914691" sldId="259"/>
            <ac:spMk id="32" creationId="{97AF5235-65D3-BA84-5AF7-0631D2DE4140}"/>
          </ac:spMkLst>
        </pc:spChg>
        <pc:spChg chg="add del mod">
          <ac:chgData name="ajisha vm" userId="75d9e9c9-0067-4356-b55a-ce365df424e0" providerId="ADAL" clId="{7153BBEA-0DD2-4ABB-AFD0-60BD55758DC1}" dt="2023-09-07T06:48:37.115" v="1680" actId="478"/>
          <ac:spMkLst>
            <pc:docMk/>
            <pc:sldMk cId="229914691" sldId="259"/>
            <ac:spMk id="33" creationId="{4E6A1389-B16A-DC45-6CB2-EE18FA0A9495}"/>
          </ac:spMkLst>
        </pc:spChg>
        <pc:spChg chg="add del mod">
          <ac:chgData name="ajisha vm" userId="75d9e9c9-0067-4356-b55a-ce365df424e0" providerId="ADAL" clId="{7153BBEA-0DD2-4ABB-AFD0-60BD55758DC1}" dt="2023-09-07T06:48:37.115" v="1680" actId="478"/>
          <ac:spMkLst>
            <pc:docMk/>
            <pc:sldMk cId="229914691" sldId="259"/>
            <ac:spMk id="34" creationId="{BD25E489-6D3C-EF79-8C19-BC79D9158C37}"/>
          </ac:spMkLst>
        </pc:spChg>
        <pc:spChg chg="add del mod">
          <ac:chgData name="ajisha vm" userId="75d9e9c9-0067-4356-b55a-ce365df424e0" providerId="ADAL" clId="{7153BBEA-0DD2-4ABB-AFD0-60BD55758DC1}" dt="2023-09-07T11:42:56.476" v="3037" actId="478"/>
          <ac:spMkLst>
            <pc:docMk/>
            <pc:sldMk cId="229914691" sldId="259"/>
            <ac:spMk id="35" creationId="{D402AE21-11EE-215B-FF17-FAD21859BF0C}"/>
          </ac:spMkLst>
        </pc:spChg>
        <pc:spChg chg="add del mod">
          <ac:chgData name="ajisha vm" userId="75d9e9c9-0067-4356-b55a-ce365df424e0" providerId="ADAL" clId="{7153BBEA-0DD2-4ABB-AFD0-60BD55758DC1}" dt="2023-09-07T11:46:42.131" v="3073" actId="478"/>
          <ac:spMkLst>
            <pc:docMk/>
            <pc:sldMk cId="229914691" sldId="259"/>
            <ac:spMk id="36" creationId="{9AD97E6D-3659-0075-5DFF-DBD86EC141BE}"/>
          </ac:spMkLst>
        </pc:spChg>
        <pc:spChg chg="add del mod">
          <ac:chgData name="ajisha vm" userId="75d9e9c9-0067-4356-b55a-ce365df424e0" providerId="ADAL" clId="{7153BBEA-0DD2-4ABB-AFD0-60BD55758DC1}" dt="2023-09-07T11:46:43.015" v="3074" actId="478"/>
          <ac:spMkLst>
            <pc:docMk/>
            <pc:sldMk cId="229914691" sldId="259"/>
            <ac:spMk id="37" creationId="{6FB57562-C597-3370-957B-90E274E12080}"/>
          </ac:spMkLst>
        </pc:spChg>
        <pc:spChg chg="add del mod">
          <ac:chgData name="ajisha vm" userId="75d9e9c9-0067-4356-b55a-ce365df424e0" providerId="ADAL" clId="{7153BBEA-0DD2-4ABB-AFD0-60BD55758DC1}" dt="2023-09-07T11:44:14.787" v="3041" actId="478"/>
          <ac:spMkLst>
            <pc:docMk/>
            <pc:sldMk cId="229914691" sldId="259"/>
            <ac:spMk id="39" creationId="{D63B840C-A5F9-51B1-3308-EAC2CB7567A0}"/>
          </ac:spMkLst>
        </pc:spChg>
        <pc:spChg chg="add del mod">
          <ac:chgData name="ajisha vm" userId="75d9e9c9-0067-4356-b55a-ce365df424e0" providerId="ADAL" clId="{7153BBEA-0DD2-4ABB-AFD0-60BD55758DC1}" dt="2023-09-07T11:46:45.071" v="3075" actId="478"/>
          <ac:spMkLst>
            <pc:docMk/>
            <pc:sldMk cId="229914691" sldId="259"/>
            <ac:spMk id="41" creationId="{8F34A2D6-4B06-9BE3-7D84-C9EB3282D4CB}"/>
          </ac:spMkLst>
        </pc:spChg>
        <pc:spChg chg="add del mod">
          <ac:chgData name="ajisha vm" userId="75d9e9c9-0067-4356-b55a-ce365df424e0" providerId="ADAL" clId="{7153BBEA-0DD2-4ABB-AFD0-60BD55758DC1}" dt="2023-09-07T09:39:50.204" v="1874"/>
          <ac:spMkLst>
            <pc:docMk/>
            <pc:sldMk cId="229914691" sldId="259"/>
            <ac:spMk id="42" creationId="{6148259D-40A3-B4A4-F860-4DDD0B4253EC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43" creationId="{F9612D7D-598D-9274-4142-7A3BDA6A96D0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44" creationId="{FD986542-D8FF-4850-CB51-21DFA2C73A7D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45" creationId="{9B15C86E-F7E0-D933-A06B-ABB07EC75061}"/>
          </ac:spMkLst>
        </pc:spChg>
        <pc:spChg chg="add mod">
          <ac:chgData name="ajisha vm" userId="75d9e9c9-0067-4356-b55a-ce365df424e0" providerId="ADAL" clId="{7153BBEA-0DD2-4ABB-AFD0-60BD55758DC1}" dt="2023-09-07T11:44:51.644" v="3049" actId="14100"/>
          <ac:spMkLst>
            <pc:docMk/>
            <pc:sldMk cId="229914691" sldId="259"/>
            <ac:spMk id="46" creationId="{5B36C000-C48A-8468-D170-9A63F7889F61}"/>
          </ac:spMkLst>
        </pc:spChg>
        <pc:spChg chg="add mod">
          <ac:chgData name="ajisha vm" userId="75d9e9c9-0067-4356-b55a-ce365df424e0" providerId="ADAL" clId="{7153BBEA-0DD2-4ABB-AFD0-60BD55758DC1}" dt="2023-09-08T04:35:15.920" v="3533" actId="113"/>
          <ac:spMkLst>
            <pc:docMk/>
            <pc:sldMk cId="229914691" sldId="259"/>
            <ac:spMk id="47" creationId="{16410FA4-85FB-E224-6929-74DC369EBFCF}"/>
          </ac:spMkLst>
        </pc:spChg>
        <pc:spChg chg="add mod">
          <ac:chgData name="ajisha vm" userId="75d9e9c9-0067-4356-b55a-ce365df424e0" providerId="ADAL" clId="{7153BBEA-0DD2-4ABB-AFD0-60BD55758DC1}" dt="2023-09-08T04:35:09.949" v="3530" actId="2711"/>
          <ac:spMkLst>
            <pc:docMk/>
            <pc:sldMk cId="229914691" sldId="259"/>
            <ac:spMk id="48" creationId="{B67BC6FB-D9F6-6E2B-F909-DBD214CFEB4F}"/>
          </ac:spMkLst>
        </pc:spChg>
        <pc:spChg chg="add mod">
          <ac:chgData name="ajisha vm" userId="75d9e9c9-0067-4356-b55a-ce365df424e0" providerId="ADAL" clId="{7153BBEA-0DD2-4ABB-AFD0-60BD55758DC1}" dt="2023-09-08T04:35:42.204" v="3535" actId="20577"/>
          <ac:spMkLst>
            <pc:docMk/>
            <pc:sldMk cId="229914691" sldId="259"/>
            <ac:spMk id="49" creationId="{4F97D80D-AF91-6F45-F440-04780D507065}"/>
          </ac:spMkLst>
        </pc:spChg>
        <pc:spChg chg="add del mod">
          <ac:chgData name="ajisha vm" userId="75d9e9c9-0067-4356-b55a-ce365df424e0" providerId="ADAL" clId="{7153BBEA-0DD2-4ABB-AFD0-60BD55758DC1}" dt="2023-09-08T05:05:19.042" v="3651" actId="478"/>
          <ac:spMkLst>
            <pc:docMk/>
            <pc:sldMk cId="229914691" sldId="259"/>
            <ac:spMk id="50" creationId="{79659A4E-6630-7063-B188-CC392BA8AEC2}"/>
          </ac:spMkLst>
        </pc:spChg>
        <pc:spChg chg="add del mod">
          <ac:chgData name="ajisha vm" userId="75d9e9c9-0067-4356-b55a-ce365df424e0" providerId="ADAL" clId="{7153BBEA-0DD2-4ABB-AFD0-60BD55758DC1}" dt="2023-09-08T05:05:21.046" v="3652" actId="478"/>
          <ac:spMkLst>
            <pc:docMk/>
            <pc:sldMk cId="229914691" sldId="259"/>
            <ac:spMk id="51" creationId="{B3E9DC00-7ECD-6F12-F060-36284E56F7A9}"/>
          </ac:spMkLst>
        </pc:spChg>
        <pc:picChg chg="add del mod">
          <ac:chgData name="ajisha vm" userId="75d9e9c9-0067-4356-b55a-ce365df424e0" providerId="ADAL" clId="{7153BBEA-0DD2-4ABB-AFD0-60BD55758DC1}" dt="2023-09-07T06:18:52.333" v="1558" actId="478"/>
          <ac:picMkLst>
            <pc:docMk/>
            <pc:sldMk cId="229914691" sldId="259"/>
            <ac:picMk id="5" creationId="{BA6DD189-12E1-ADDA-7DD1-F7DEB72779E9}"/>
          </ac:picMkLst>
        </pc:picChg>
        <pc:picChg chg="add mod ord">
          <ac:chgData name="ajisha vm" userId="75d9e9c9-0067-4356-b55a-ce365df424e0" providerId="ADAL" clId="{7153BBEA-0DD2-4ABB-AFD0-60BD55758DC1}" dt="2023-09-07T11:45:50.127" v="3063" actId="1076"/>
          <ac:picMkLst>
            <pc:docMk/>
            <pc:sldMk cId="229914691" sldId="259"/>
            <ac:picMk id="7" creationId="{E501CD26-DBF0-341D-5728-63D4690E8036}"/>
          </ac:picMkLst>
        </pc:picChg>
        <pc:picChg chg="add mod">
          <ac:chgData name="ajisha vm" userId="75d9e9c9-0067-4356-b55a-ce365df424e0" providerId="ADAL" clId="{7153BBEA-0DD2-4ABB-AFD0-60BD55758DC1}" dt="2023-09-07T11:44:56.079" v="3050" actId="1076"/>
          <ac:picMkLst>
            <pc:docMk/>
            <pc:sldMk cId="229914691" sldId="259"/>
            <ac:picMk id="9" creationId="{45A37CDB-72D5-BE0C-7B52-5A5F6A92AC55}"/>
          </ac:picMkLst>
        </pc:picChg>
        <pc:picChg chg="add mod">
          <ac:chgData name="ajisha vm" userId="75d9e9c9-0067-4356-b55a-ce365df424e0" providerId="ADAL" clId="{7153BBEA-0DD2-4ABB-AFD0-60BD55758DC1}" dt="2023-09-07T06:49:57.777" v="1685" actId="1076"/>
          <ac:picMkLst>
            <pc:docMk/>
            <pc:sldMk cId="229914691" sldId="259"/>
            <ac:picMk id="29" creationId="{40AF6737-966F-A311-7BDE-577313F496A5}"/>
          </ac:picMkLst>
        </pc:picChg>
      </pc:sldChg>
      <pc:sldChg chg="addSp delSp modSp new mod delAnim modAnim">
        <pc:chgData name="ajisha vm" userId="75d9e9c9-0067-4356-b55a-ce365df424e0" providerId="ADAL" clId="{7153BBEA-0DD2-4ABB-AFD0-60BD55758DC1}" dt="2023-09-08T05:28:07.885" v="3692"/>
        <pc:sldMkLst>
          <pc:docMk/>
          <pc:sldMk cId="664700727" sldId="260"/>
        </pc:sldMkLst>
        <pc:spChg chg="add mod">
          <ac:chgData name="ajisha vm" userId="75d9e9c9-0067-4356-b55a-ce365df424e0" providerId="ADAL" clId="{7153BBEA-0DD2-4ABB-AFD0-60BD55758DC1}" dt="2023-09-08T05:27:58.575" v="3689" actId="164"/>
          <ac:spMkLst>
            <pc:docMk/>
            <pc:sldMk cId="664700727" sldId="260"/>
            <ac:spMk id="2" creationId="{B1CC269E-C597-EEC3-0C4A-DB40388C0E17}"/>
          </ac:spMkLst>
        </pc:spChg>
        <pc:spChg chg="del">
          <ac:chgData name="ajisha vm" userId="75d9e9c9-0067-4356-b55a-ce365df424e0" providerId="ADAL" clId="{7153BBEA-0DD2-4ABB-AFD0-60BD55758DC1}" dt="2023-09-07T09:33:27.150" v="1844" actId="478"/>
          <ac:spMkLst>
            <pc:docMk/>
            <pc:sldMk cId="664700727" sldId="260"/>
            <ac:spMk id="2" creationId="{CDD09CA0-D563-2C53-16E4-CFB2B820AEFD}"/>
          </ac:spMkLst>
        </pc:spChg>
        <pc:spChg chg="add mod">
          <ac:chgData name="ajisha vm" userId="75d9e9c9-0067-4356-b55a-ce365df424e0" providerId="ADAL" clId="{7153BBEA-0DD2-4ABB-AFD0-60BD55758DC1}" dt="2023-09-08T05:27:58.575" v="3689" actId="164"/>
          <ac:spMkLst>
            <pc:docMk/>
            <pc:sldMk cId="664700727" sldId="260"/>
            <ac:spMk id="3" creationId="{1120B74B-F1EC-E318-798D-74E3BD571F9D}"/>
          </ac:spMkLst>
        </pc:spChg>
        <pc:spChg chg="del">
          <ac:chgData name="ajisha vm" userId="75d9e9c9-0067-4356-b55a-ce365df424e0" providerId="ADAL" clId="{7153BBEA-0DD2-4ABB-AFD0-60BD55758DC1}" dt="2023-09-07T09:33:27.150" v="1844" actId="478"/>
          <ac:spMkLst>
            <pc:docMk/>
            <pc:sldMk cId="664700727" sldId="260"/>
            <ac:spMk id="3" creationId="{1634123F-A779-07D1-84A6-11B660769FB8}"/>
          </ac:spMkLst>
        </pc:spChg>
        <pc:spChg chg="add mod ord">
          <ac:chgData name="ajisha vm" userId="75d9e9c9-0067-4356-b55a-ce365df424e0" providerId="ADAL" clId="{7153BBEA-0DD2-4ABB-AFD0-60BD55758DC1}" dt="2023-09-07T10:50:56.170" v="2169" actId="167"/>
          <ac:spMkLst>
            <pc:docMk/>
            <pc:sldMk cId="664700727" sldId="260"/>
            <ac:spMk id="4" creationId="{F70674F6-0835-FE13-558D-CA4F6E4290D8}"/>
          </ac:spMkLst>
        </pc:spChg>
        <pc:spChg chg="add del mod">
          <ac:chgData name="ajisha vm" userId="75d9e9c9-0067-4356-b55a-ce365df424e0" providerId="ADAL" clId="{7153BBEA-0DD2-4ABB-AFD0-60BD55758DC1}" dt="2023-09-07T09:34:17.013" v="1847"/>
          <ac:spMkLst>
            <pc:docMk/>
            <pc:sldMk cId="664700727" sldId="260"/>
            <ac:spMk id="5" creationId="{284BA399-A244-0F3A-2258-3C7C82325DDB}"/>
          </ac:spMkLst>
        </pc:spChg>
        <pc:spChg chg="add del mod">
          <ac:chgData name="ajisha vm" userId="75d9e9c9-0067-4356-b55a-ce365df424e0" providerId="ADAL" clId="{7153BBEA-0DD2-4ABB-AFD0-60BD55758DC1}" dt="2023-09-07T09:34:19.102" v="1849"/>
          <ac:spMkLst>
            <pc:docMk/>
            <pc:sldMk cId="664700727" sldId="260"/>
            <ac:spMk id="6" creationId="{959B563B-534C-1B80-13D5-4C3D5DE26FB3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8" creationId="{9C47C27C-1CC2-BED8-556E-55AA7A9F0B98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9" creationId="{F6E51D99-3631-A82F-8324-4206A3DABB98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10" creationId="{EDA3DE58-0FC4-7340-7064-4E117C56CFD2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11" creationId="{CC31260C-157B-F345-7AC3-667F962EC527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12" creationId="{2F75E5A4-A08B-7DB7-4BDC-2DE7B774B2BE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13" creationId="{E24B1EB1-1BCA-4295-55FB-572C4BF0DDBB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14" creationId="{5F115AEB-EBE5-D222-BBE7-5E48FA8DD9E3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15" creationId="{E4DE1CAD-5A48-407D-9DC5-C752DE9BCD95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16" creationId="{95ECC550-ADDC-EDAC-D299-7502CAABD0FA}"/>
          </ac:spMkLst>
        </pc:spChg>
        <pc:spChg chg="mod">
          <ac:chgData name="ajisha vm" userId="75d9e9c9-0067-4356-b55a-ce365df424e0" providerId="ADAL" clId="{7153BBEA-0DD2-4ABB-AFD0-60BD55758DC1}" dt="2023-09-07T09:34:28.813" v="1850"/>
          <ac:spMkLst>
            <pc:docMk/>
            <pc:sldMk cId="664700727" sldId="260"/>
            <ac:spMk id="17" creationId="{C20997E0-D631-24CC-38FE-1D59CEB2445D}"/>
          </ac:spMkLst>
        </pc:spChg>
        <pc:spChg chg="add mod ord">
          <ac:chgData name="ajisha vm" userId="75d9e9c9-0067-4356-b55a-ce365df424e0" providerId="ADAL" clId="{7153BBEA-0DD2-4ABB-AFD0-60BD55758DC1}" dt="2023-09-07T12:34:12.934" v="3310" actId="1076"/>
          <ac:spMkLst>
            <pc:docMk/>
            <pc:sldMk cId="664700727" sldId="260"/>
            <ac:spMk id="18" creationId="{56EBF75D-9D29-F02A-D8A1-262AA497F10F}"/>
          </ac:spMkLst>
        </pc:spChg>
        <pc:spChg chg="add mod">
          <ac:chgData name="ajisha vm" userId="75d9e9c9-0067-4356-b55a-ce365df424e0" providerId="ADAL" clId="{7153BBEA-0DD2-4ABB-AFD0-60BD55758DC1}" dt="2023-09-07T10:50:26.497" v="2164" actId="1076"/>
          <ac:spMkLst>
            <pc:docMk/>
            <pc:sldMk cId="664700727" sldId="260"/>
            <ac:spMk id="19" creationId="{9E722A2D-535E-BD12-3859-84750B23AA00}"/>
          </ac:spMkLst>
        </pc:spChg>
        <pc:spChg chg="add mod">
          <ac:chgData name="ajisha vm" userId="75d9e9c9-0067-4356-b55a-ce365df424e0" providerId="ADAL" clId="{7153BBEA-0DD2-4ABB-AFD0-60BD55758DC1}" dt="2023-09-07T10:50:26.497" v="2164" actId="1076"/>
          <ac:spMkLst>
            <pc:docMk/>
            <pc:sldMk cId="664700727" sldId="260"/>
            <ac:spMk id="20" creationId="{AAF3DB4B-9A5A-AA0C-4478-21EC0F88C0B1}"/>
          </ac:spMkLst>
        </pc:spChg>
        <pc:spChg chg="add mod">
          <ac:chgData name="ajisha vm" userId="75d9e9c9-0067-4356-b55a-ce365df424e0" providerId="ADAL" clId="{7153BBEA-0DD2-4ABB-AFD0-60BD55758DC1}" dt="2023-09-07T10:50:26.497" v="2164" actId="1076"/>
          <ac:spMkLst>
            <pc:docMk/>
            <pc:sldMk cId="664700727" sldId="260"/>
            <ac:spMk id="21" creationId="{281D08A0-71E4-F75D-F78F-B5D251D432A3}"/>
          </ac:spMkLst>
        </pc:spChg>
        <pc:spChg chg="add mod">
          <ac:chgData name="ajisha vm" userId="75d9e9c9-0067-4356-b55a-ce365df424e0" providerId="ADAL" clId="{7153BBEA-0DD2-4ABB-AFD0-60BD55758DC1}" dt="2023-09-07T10:50:01.554" v="2159" actId="14100"/>
          <ac:spMkLst>
            <pc:docMk/>
            <pc:sldMk cId="664700727" sldId="260"/>
            <ac:spMk id="22" creationId="{C2F31F5D-48A3-510F-9233-208F3CAEDF1A}"/>
          </ac:spMkLst>
        </pc:spChg>
        <pc:spChg chg="add mod">
          <ac:chgData name="ajisha vm" userId="75d9e9c9-0067-4356-b55a-ce365df424e0" providerId="ADAL" clId="{7153BBEA-0DD2-4ABB-AFD0-60BD55758DC1}" dt="2023-09-07T10:50:01.554" v="2159" actId="14100"/>
          <ac:spMkLst>
            <pc:docMk/>
            <pc:sldMk cId="664700727" sldId="260"/>
            <ac:spMk id="23" creationId="{94DD1BCE-D4D4-DE34-7A5A-034DCDE628BD}"/>
          </ac:spMkLst>
        </pc:spChg>
        <pc:spChg chg="add mod">
          <ac:chgData name="ajisha vm" userId="75d9e9c9-0067-4356-b55a-ce365df424e0" providerId="ADAL" clId="{7153BBEA-0DD2-4ABB-AFD0-60BD55758DC1}" dt="2023-09-07T10:51:08.896" v="2170" actId="1076"/>
          <ac:spMkLst>
            <pc:docMk/>
            <pc:sldMk cId="664700727" sldId="260"/>
            <ac:spMk id="24" creationId="{968B66C2-5C82-3D90-29D3-0C5FB9204BF4}"/>
          </ac:spMkLst>
        </pc:spChg>
        <pc:spChg chg="add mod">
          <ac:chgData name="ajisha vm" userId="75d9e9c9-0067-4356-b55a-ce365df424e0" providerId="ADAL" clId="{7153BBEA-0DD2-4ABB-AFD0-60BD55758DC1}" dt="2023-09-07T10:50:01.554" v="2159" actId="14100"/>
          <ac:spMkLst>
            <pc:docMk/>
            <pc:sldMk cId="664700727" sldId="260"/>
            <ac:spMk id="25" creationId="{080DA53F-BF9B-1EC3-1831-6A5FC7B10A8C}"/>
          </ac:spMkLst>
        </pc:spChg>
        <pc:spChg chg="add mod">
          <ac:chgData name="ajisha vm" userId="75d9e9c9-0067-4356-b55a-ce365df424e0" providerId="ADAL" clId="{7153BBEA-0DD2-4ABB-AFD0-60BD55758DC1}" dt="2023-09-07T10:50:01.554" v="2159" actId="14100"/>
          <ac:spMkLst>
            <pc:docMk/>
            <pc:sldMk cId="664700727" sldId="260"/>
            <ac:spMk id="26" creationId="{49D44691-214A-D794-89D1-B4DD42576570}"/>
          </ac:spMkLst>
        </pc:spChg>
        <pc:spChg chg="add del">
          <ac:chgData name="ajisha vm" userId="75d9e9c9-0067-4356-b55a-ce365df424e0" providerId="ADAL" clId="{7153BBEA-0DD2-4ABB-AFD0-60BD55758DC1}" dt="2023-09-07T09:38:49.734" v="1872" actId="478"/>
          <ac:spMkLst>
            <pc:docMk/>
            <pc:sldMk cId="664700727" sldId="260"/>
            <ac:spMk id="33" creationId="{6DC3E663-2F75-2152-FBB9-68215B806D63}"/>
          </ac:spMkLst>
        </pc:spChg>
        <pc:spChg chg="add mod ord">
          <ac:chgData name="ajisha vm" userId="75d9e9c9-0067-4356-b55a-ce365df424e0" providerId="ADAL" clId="{7153BBEA-0DD2-4ABB-AFD0-60BD55758DC1}" dt="2023-09-07T11:27:41.312" v="2731" actId="1076"/>
          <ac:spMkLst>
            <pc:docMk/>
            <pc:sldMk cId="664700727" sldId="260"/>
            <ac:spMk id="34" creationId="{9FCAB1A2-BCBF-9051-A347-9635538DBA84}"/>
          </ac:spMkLst>
        </pc:spChg>
        <pc:spChg chg="add del mod ord">
          <ac:chgData name="ajisha vm" userId="75d9e9c9-0067-4356-b55a-ce365df424e0" providerId="ADAL" clId="{7153BBEA-0DD2-4ABB-AFD0-60BD55758DC1}" dt="2023-09-07T10:32:33.643" v="2040" actId="478"/>
          <ac:spMkLst>
            <pc:docMk/>
            <pc:sldMk cId="664700727" sldId="260"/>
            <ac:spMk id="35" creationId="{66FAB33F-9E80-159B-9827-56A1404C4F86}"/>
          </ac:spMkLst>
        </pc:spChg>
        <pc:spChg chg="add del mod ord">
          <ac:chgData name="ajisha vm" userId="75d9e9c9-0067-4356-b55a-ce365df424e0" providerId="ADAL" clId="{7153BBEA-0DD2-4ABB-AFD0-60BD55758DC1}" dt="2023-09-07T10:34:52.770" v="2054" actId="478"/>
          <ac:spMkLst>
            <pc:docMk/>
            <pc:sldMk cId="664700727" sldId="260"/>
            <ac:spMk id="36" creationId="{BE7B29CA-0DB8-BD4D-0D97-9483C643D308}"/>
          </ac:spMkLst>
        </pc:spChg>
        <pc:spChg chg="add mod ord">
          <ac:chgData name="ajisha vm" userId="75d9e9c9-0067-4356-b55a-ce365df424e0" providerId="ADAL" clId="{7153BBEA-0DD2-4ABB-AFD0-60BD55758DC1}" dt="2023-09-08T04:18:34.932" v="3479" actId="207"/>
          <ac:spMkLst>
            <pc:docMk/>
            <pc:sldMk cId="664700727" sldId="260"/>
            <ac:spMk id="37" creationId="{4142E9AA-C3EB-DE62-E9A6-958BB9D04D92}"/>
          </ac:spMkLst>
        </pc:spChg>
        <pc:spChg chg="add mod ord">
          <ac:chgData name="ajisha vm" userId="75d9e9c9-0067-4356-b55a-ce365df424e0" providerId="ADAL" clId="{7153BBEA-0DD2-4ABB-AFD0-60BD55758DC1}" dt="2023-09-07T10:50:01.554" v="2159" actId="14100"/>
          <ac:spMkLst>
            <pc:docMk/>
            <pc:sldMk cId="664700727" sldId="260"/>
            <ac:spMk id="38" creationId="{EF9F6995-5A39-7031-BFB8-2CD7A2C081D9}"/>
          </ac:spMkLst>
        </pc:spChg>
        <pc:spChg chg="add mod ord">
          <ac:chgData name="ajisha vm" userId="75d9e9c9-0067-4356-b55a-ce365df424e0" providerId="ADAL" clId="{7153BBEA-0DD2-4ABB-AFD0-60BD55758DC1}" dt="2023-09-07T10:50:01.554" v="2159" actId="14100"/>
          <ac:spMkLst>
            <pc:docMk/>
            <pc:sldMk cId="664700727" sldId="260"/>
            <ac:spMk id="39" creationId="{FB54D3DB-CC48-D521-572D-747E4459A308}"/>
          </ac:spMkLst>
        </pc:spChg>
        <pc:spChg chg="add del mod">
          <ac:chgData name="ajisha vm" userId="75d9e9c9-0067-4356-b55a-ce365df424e0" providerId="ADAL" clId="{7153BBEA-0DD2-4ABB-AFD0-60BD55758DC1}" dt="2023-09-07T11:25:36.392" v="2602" actId="478"/>
          <ac:spMkLst>
            <pc:docMk/>
            <pc:sldMk cId="664700727" sldId="260"/>
            <ac:spMk id="40" creationId="{61163131-919D-9639-6776-20838DCA8C52}"/>
          </ac:spMkLst>
        </pc:spChg>
        <pc:spChg chg="add mod">
          <ac:chgData name="ajisha vm" userId="75d9e9c9-0067-4356-b55a-ce365df424e0" providerId="ADAL" clId="{7153BBEA-0DD2-4ABB-AFD0-60BD55758DC1}" dt="2023-09-07T11:25:46.401" v="2608" actId="1076"/>
          <ac:spMkLst>
            <pc:docMk/>
            <pc:sldMk cId="664700727" sldId="260"/>
            <ac:spMk id="41" creationId="{2861B47C-92A9-85F7-C2AC-5ED8698F72EB}"/>
          </ac:spMkLst>
        </pc:spChg>
        <pc:spChg chg="add del mod">
          <ac:chgData name="ajisha vm" userId="75d9e9c9-0067-4356-b55a-ce365df424e0" providerId="ADAL" clId="{7153BBEA-0DD2-4ABB-AFD0-60BD55758DC1}" dt="2023-09-07T11:25:42.907" v="2607" actId="478"/>
          <ac:spMkLst>
            <pc:docMk/>
            <pc:sldMk cId="664700727" sldId="260"/>
            <ac:spMk id="42" creationId="{5B29121D-219F-8E3D-9C97-5F79DE9DDA13}"/>
          </ac:spMkLst>
        </pc:spChg>
        <pc:spChg chg="add mod">
          <ac:chgData name="ajisha vm" userId="75d9e9c9-0067-4356-b55a-ce365df424e0" providerId="ADAL" clId="{7153BBEA-0DD2-4ABB-AFD0-60BD55758DC1}" dt="2023-09-08T04:34:43.090" v="3529" actId="20577"/>
          <ac:spMkLst>
            <pc:docMk/>
            <pc:sldMk cId="664700727" sldId="260"/>
            <ac:spMk id="44" creationId="{0E454616-708A-12A3-BD21-1B8B29664A73}"/>
          </ac:spMkLst>
        </pc:spChg>
        <pc:spChg chg="add mod ord">
          <ac:chgData name="ajisha vm" userId="75d9e9c9-0067-4356-b55a-ce365df424e0" providerId="ADAL" clId="{7153BBEA-0DD2-4ABB-AFD0-60BD55758DC1}" dt="2023-09-07T11:27:26.671" v="2712" actId="1076"/>
          <ac:spMkLst>
            <pc:docMk/>
            <pc:sldMk cId="664700727" sldId="260"/>
            <ac:spMk id="45" creationId="{E9D95561-701C-E9F0-E09F-5810B71B7D4B}"/>
          </ac:spMkLst>
        </pc:spChg>
        <pc:spChg chg="add del mod">
          <ac:chgData name="ajisha vm" userId="75d9e9c9-0067-4356-b55a-ce365df424e0" providerId="ADAL" clId="{7153BBEA-0DD2-4ABB-AFD0-60BD55758DC1}" dt="2023-09-07T10:36:44.805" v="2066"/>
          <ac:spMkLst>
            <pc:docMk/>
            <pc:sldMk cId="664700727" sldId="260"/>
            <ac:spMk id="46" creationId="{93DD0F1E-944F-B72C-2616-D0644639D24C}"/>
          </ac:spMkLst>
        </pc:spChg>
        <pc:spChg chg="add mod ord">
          <ac:chgData name="ajisha vm" userId="75d9e9c9-0067-4356-b55a-ce365df424e0" providerId="ADAL" clId="{7153BBEA-0DD2-4ABB-AFD0-60BD55758DC1}" dt="2023-09-08T04:34:26.113" v="3525" actId="14100"/>
          <ac:spMkLst>
            <pc:docMk/>
            <pc:sldMk cId="664700727" sldId="260"/>
            <ac:spMk id="48" creationId="{9C3C5B0D-E8B7-8A49-E76A-87BDE83251A4}"/>
          </ac:spMkLst>
        </pc:spChg>
        <pc:spChg chg="add mod">
          <ac:chgData name="ajisha vm" userId="75d9e9c9-0067-4356-b55a-ce365df424e0" providerId="ADAL" clId="{7153BBEA-0DD2-4ABB-AFD0-60BD55758DC1}" dt="2023-09-08T04:34:26.113" v="3525" actId="14100"/>
          <ac:spMkLst>
            <pc:docMk/>
            <pc:sldMk cId="664700727" sldId="260"/>
            <ac:spMk id="50" creationId="{1FAE414B-7408-2A82-B0D1-A1B684843B48}"/>
          </ac:spMkLst>
        </pc:spChg>
        <pc:spChg chg="add mod ord">
          <ac:chgData name="ajisha vm" userId="75d9e9c9-0067-4356-b55a-ce365df424e0" providerId="ADAL" clId="{7153BBEA-0DD2-4ABB-AFD0-60BD55758DC1}" dt="2023-09-07T12:32:42.182" v="3309" actId="1076"/>
          <ac:spMkLst>
            <pc:docMk/>
            <pc:sldMk cId="664700727" sldId="260"/>
            <ac:spMk id="51" creationId="{CF226E72-704A-4F47-D5DE-12333D7043D7}"/>
          </ac:spMkLst>
        </pc:spChg>
        <pc:spChg chg="add del mod">
          <ac:chgData name="ajisha vm" userId="75d9e9c9-0067-4356-b55a-ce365df424e0" providerId="ADAL" clId="{7153BBEA-0DD2-4ABB-AFD0-60BD55758DC1}" dt="2023-09-07T11:54:50.283" v="3149" actId="478"/>
          <ac:spMkLst>
            <pc:docMk/>
            <pc:sldMk cId="664700727" sldId="260"/>
            <ac:spMk id="52" creationId="{47122BC8-CFA1-ED02-504E-4D1315A12E89}"/>
          </ac:spMkLst>
        </pc:spChg>
        <pc:spChg chg="add mod">
          <ac:chgData name="ajisha vm" userId="75d9e9c9-0067-4356-b55a-ce365df424e0" providerId="ADAL" clId="{7153BBEA-0DD2-4ABB-AFD0-60BD55758DC1}" dt="2023-09-07T11:26:00.956" v="2611" actId="207"/>
          <ac:spMkLst>
            <pc:docMk/>
            <pc:sldMk cId="664700727" sldId="260"/>
            <ac:spMk id="53" creationId="{B4C92E05-427A-87FB-AC95-022A89EDF5A7}"/>
          </ac:spMkLst>
        </pc:spChg>
        <pc:spChg chg="add mod">
          <ac:chgData name="ajisha vm" userId="75d9e9c9-0067-4356-b55a-ce365df424e0" providerId="ADAL" clId="{7153BBEA-0DD2-4ABB-AFD0-60BD55758DC1}" dt="2023-09-07T12:32:40.093" v="3308" actId="1076"/>
          <ac:spMkLst>
            <pc:docMk/>
            <pc:sldMk cId="664700727" sldId="260"/>
            <ac:spMk id="54" creationId="{D9432B69-F1D0-6C9A-2138-C03E65B09477}"/>
          </ac:spMkLst>
        </pc:spChg>
        <pc:spChg chg="add del mod">
          <ac:chgData name="ajisha vm" userId="75d9e9c9-0067-4356-b55a-ce365df424e0" providerId="ADAL" clId="{7153BBEA-0DD2-4ABB-AFD0-60BD55758DC1}" dt="2023-09-08T05:05:34.347" v="3656" actId="478"/>
          <ac:spMkLst>
            <pc:docMk/>
            <pc:sldMk cId="664700727" sldId="260"/>
            <ac:spMk id="55" creationId="{498202DB-6DE5-67C7-7E14-769756A87C98}"/>
          </ac:spMkLst>
        </pc:spChg>
        <pc:spChg chg="add del mod">
          <ac:chgData name="ajisha vm" userId="75d9e9c9-0067-4356-b55a-ce365df424e0" providerId="ADAL" clId="{7153BBEA-0DD2-4ABB-AFD0-60BD55758DC1}" dt="2023-09-08T04:41:58.131" v="3551" actId="478"/>
          <ac:spMkLst>
            <pc:docMk/>
            <pc:sldMk cId="664700727" sldId="260"/>
            <ac:spMk id="56" creationId="{59F3802B-B758-3427-6BDC-B0ED64DE40B1}"/>
          </ac:spMkLst>
        </pc:spChg>
        <pc:grpChg chg="add mod">
          <ac:chgData name="ajisha vm" userId="75d9e9c9-0067-4356-b55a-ce365df424e0" providerId="ADAL" clId="{7153BBEA-0DD2-4ABB-AFD0-60BD55758DC1}" dt="2023-09-08T05:27:58.575" v="3689" actId="164"/>
          <ac:grpSpMkLst>
            <pc:docMk/>
            <pc:sldMk cId="664700727" sldId="260"/>
            <ac:grpSpMk id="5" creationId="{3A0527F5-0AE4-0DEF-A6EB-7F4D29FDAE7E}"/>
          </ac:grpSpMkLst>
        </pc:grpChg>
        <pc:grpChg chg="add mod ord">
          <ac:chgData name="ajisha vm" userId="75d9e9c9-0067-4356-b55a-ce365df424e0" providerId="ADAL" clId="{7153BBEA-0DD2-4ABB-AFD0-60BD55758DC1}" dt="2023-09-07T10:50:49.945" v="2168" actId="167"/>
          <ac:grpSpMkLst>
            <pc:docMk/>
            <pc:sldMk cId="664700727" sldId="260"/>
            <ac:grpSpMk id="7" creationId="{3F14D84E-5434-6F01-5846-E9261F422375}"/>
          </ac:grpSpMkLst>
        </pc:grpChg>
        <pc:picChg chg="add del mod">
          <ac:chgData name="ajisha vm" userId="75d9e9c9-0067-4356-b55a-ce365df424e0" providerId="ADAL" clId="{7153BBEA-0DD2-4ABB-AFD0-60BD55758DC1}" dt="2023-09-07T09:38:00.020" v="1865" actId="478"/>
          <ac:picMkLst>
            <pc:docMk/>
            <pc:sldMk cId="664700727" sldId="260"/>
            <ac:picMk id="28" creationId="{3EEFE2B2-3678-1163-E215-695B06CDAB6E}"/>
          </ac:picMkLst>
        </pc:picChg>
        <pc:picChg chg="add del">
          <ac:chgData name="ajisha vm" userId="75d9e9c9-0067-4356-b55a-ce365df424e0" providerId="ADAL" clId="{7153BBEA-0DD2-4ABB-AFD0-60BD55758DC1}" dt="2023-09-07T09:38:03.344" v="1867" actId="22"/>
          <ac:picMkLst>
            <pc:docMk/>
            <pc:sldMk cId="664700727" sldId="260"/>
            <ac:picMk id="30" creationId="{C3968DD5-0B2F-D04E-DF91-681C12B21629}"/>
          </ac:picMkLst>
        </pc:picChg>
        <pc:picChg chg="add mod">
          <ac:chgData name="ajisha vm" userId="75d9e9c9-0067-4356-b55a-ce365df424e0" providerId="ADAL" clId="{7153BBEA-0DD2-4ABB-AFD0-60BD55758DC1}" dt="2023-09-07T10:50:01.554" v="2159" actId="14100"/>
          <ac:picMkLst>
            <pc:docMk/>
            <pc:sldMk cId="664700727" sldId="260"/>
            <ac:picMk id="32" creationId="{B73D49B5-7893-8CC0-7BF3-D814DACAFA0E}"/>
          </ac:picMkLst>
        </pc:picChg>
      </pc:sldChg>
      <pc:sldChg chg="addSp delSp modSp new mod setBg addAnim delAnim modAnim">
        <pc:chgData name="ajisha vm" userId="75d9e9c9-0067-4356-b55a-ce365df424e0" providerId="ADAL" clId="{7153BBEA-0DD2-4ABB-AFD0-60BD55758DC1}" dt="2023-09-08T08:50:20.847" v="3712" actId="122"/>
        <pc:sldMkLst>
          <pc:docMk/>
          <pc:sldMk cId="2211098022" sldId="261"/>
        </pc:sldMkLst>
        <pc:spChg chg="add mod">
          <ac:chgData name="ajisha vm" userId="75d9e9c9-0067-4356-b55a-ce365df424e0" providerId="ADAL" clId="{7153BBEA-0DD2-4ABB-AFD0-60BD55758DC1}" dt="2023-09-08T05:28:33.938" v="3693" actId="164"/>
          <ac:spMkLst>
            <pc:docMk/>
            <pc:sldMk cId="2211098022" sldId="261"/>
            <ac:spMk id="2" creationId="{DBD94DB1-E691-344B-D902-26E8C9226AB6}"/>
          </ac:spMkLst>
        </pc:spChg>
        <pc:spChg chg="add mod">
          <ac:chgData name="ajisha vm" userId="75d9e9c9-0067-4356-b55a-ce365df424e0" providerId="ADAL" clId="{7153BBEA-0DD2-4ABB-AFD0-60BD55758DC1}" dt="2023-09-08T08:50:13.520" v="3711" actId="404"/>
          <ac:spMkLst>
            <pc:docMk/>
            <pc:sldMk cId="2211098022" sldId="261"/>
            <ac:spMk id="3" creationId="{E2293E30-71E3-5AE3-FFFC-1DCC654A59A9}"/>
          </ac:spMkLst>
        </pc:spChg>
        <pc:spChg chg="add mod">
          <ac:chgData name="ajisha vm" userId="75d9e9c9-0067-4356-b55a-ce365df424e0" providerId="ADAL" clId="{7153BBEA-0DD2-4ABB-AFD0-60BD55758DC1}" dt="2023-09-08T05:07:54.054" v="3673" actId="1037"/>
          <ac:spMkLst>
            <pc:docMk/>
            <pc:sldMk cId="2211098022" sldId="261"/>
            <ac:spMk id="4" creationId="{E4FD38C3-5DFB-4DE5-805D-C96CEA99D5B4}"/>
          </ac:spMkLst>
        </pc:spChg>
        <pc:spChg chg="add mod">
          <ac:chgData name="ajisha vm" userId="75d9e9c9-0067-4356-b55a-ce365df424e0" providerId="ADAL" clId="{7153BBEA-0DD2-4ABB-AFD0-60BD55758DC1}" dt="2023-09-08T08:50:13.520" v="3711" actId="404"/>
          <ac:spMkLst>
            <pc:docMk/>
            <pc:sldMk cId="2211098022" sldId="261"/>
            <ac:spMk id="5" creationId="{5096D616-3604-DA86-F953-E412BD885817}"/>
          </ac:spMkLst>
        </pc:spChg>
        <pc:spChg chg="add mod">
          <ac:chgData name="ajisha vm" userId="75d9e9c9-0067-4356-b55a-ce365df424e0" providerId="ADAL" clId="{7153BBEA-0DD2-4ABB-AFD0-60BD55758DC1}" dt="2023-09-08T04:11:39.635" v="3449" actId="164"/>
          <ac:spMkLst>
            <pc:docMk/>
            <pc:sldMk cId="2211098022" sldId="261"/>
            <ac:spMk id="6" creationId="{5CD20926-37EF-6E6E-531A-471AA52D97C9}"/>
          </ac:spMkLst>
        </pc:spChg>
        <pc:spChg chg="add mod">
          <ac:chgData name="ajisha vm" userId="75d9e9c9-0067-4356-b55a-ce365df424e0" providerId="ADAL" clId="{7153BBEA-0DD2-4ABB-AFD0-60BD55758DC1}" dt="2023-09-08T08:50:20.847" v="3712" actId="122"/>
          <ac:spMkLst>
            <pc:docMk/>
            <pc:sldMk cId="2211098022" sldId="261"/>
            <ac:spMk id="8" creationId="{340EE638-9BDC-72EE-40BB-B9161C74AE87}"/>
          </ac:spMkLst>
        </pc:spChg>
        <pc:spChg chg="add del mod">
          <ac:chgData name="ajisha vm" userId="75d9e9c9-0067-4356-b55a-ce365df424e0" providerId="ADAL" clId="{7153BBEA-0DD2-4ABB-AFD0-60BD55758DC1}" dt="2023-09-07T11:08:11.736" v="2228" actId="478"/>
          <ac:spMkLst>
            <pc:docMk/>
            <pc:sldMk cId="2211098022" sldId="261"/>
            <ac:spMk id="8" creationId="{36EB9ABF-3C6B-C39E-5B27-081488E1290C}"/>
          </ac:spMkLst>
        </pc:spChg>
        <pc:spChg chg="add del mod">
          <ac:chgData name="ajisha vm" userId="75d9e9c9-0067-4356-b55a-ce365df424e0" providerId="ADAL" clId="{7153BBEA-0DD2-4ABB-AFD0-60BD55758DC1}" dt="2023-09-07T11:09:26.381" v="2235" actId="478"/>
          <ac:spMkLst>
            <pc:docMk/>
            <pc:sldMk cId="2211098022" sldId="261"/>
            <ac:spMk id="9" creationId="{0764BBAC-F48B-3E54-C916-583E6583E2B4}"/>
          </ac:spMkLst>
        </pc:spChg>
        <pc:spChg chg="add mod">
          <ac:chgData name="ajisha vm" userId="75d9e9c9-0067-4356-b55a-ce365df424e0" providerId="ADAL" clId="{7153BBEA-0DD2-4ABB-AFD0-60BD55758DC1}" dt="2023-09-08T04:11:39.635" v="3449" actId="164"/>
          <ac:spMkLst>
            <pc:docMk/>
            <pc:sldMk cId="2211098022" sldId="261"/>
            <ac:spMk id="9" creationId="{4E48F98F-2C63-A15C-1CDF-4669E5CBFF7E}"/>
          </ac:spMkLst>
        </pc:spChg>
        <pc:spChg chg="add del mod">
          <ac:chgData name="ajisha vm" userId="75d9e9c9-0067-4356-b55a-ce365df424e0" providerId="ADAL" clId="{7153BBEA-0DD2-4ABB-AFD0-60BD55758DC1}" dt="2023-09-07T11:10:02.455" v="2247" actId="478"/>
          <ac:spMkLst>
            <pc:docMk/>
            <pc:sldMk cId="2211098022" sldId="261"/>
            <ac:spMk id="10" creationId="{21F6A825-50DD-0D58-5D9D-93974A231648}"/>
          </ac:spMkLst>
        </pc:spChg>
        <pc:spChg chg="add mod ord">
          <ac:chgData name="ajisha vm" userId="75d9e9c9-0067-4356-b55a-ce365df424e0" providerId="ADAL" clId="{7153BBEA-0DD2-4ABB-AFD0-60BD55758DC1}" dt="2023-09-08T04:06:03.984" v="3394" actId="1076"/>
          <ac:spMkLst>
            <pc:docMk/>
            <pc:sldMk cId="2211098022" sldId="261"/>
            <ac:spMk id="11" creationId="{881BA224-5673-E792-19F6-C3DD582B37A2}"/>
          </ac:spMkLst>
        </pc:spChg>
        <pc:spChg chg="add mod ord">
          <ac:chgData name="ajisha vm" userId="75d9e9c9-0067-4356-b55a-ce365df424e0" providerId="ADAL" clId="{7153BBEA-0DD2-4ABB-AFD0-60BD55758DC1}" dt="2023-09-08T04:06:03.984" v="3394" actId="1076"/>
          <ac:spMkLst>
            <pc:docMk/>
            <pc:sldMk cId="2211098022" sldId="261"/>
            <ac:spMk id="12" creationId="{83E43707-A57F-F822-5DF8-09CDCFD5842A}"/>
          </ac:spMkLst>
        </pc:spChg>
        <pc:spChg chg="add mod ord">
          <ac:chgData name="ajisha vm" userId="75d9e9c9-0067-4356-b55a-ce365df424e0" providerId="ADAL" clId="{7153BBEA-0DD2-4ABB-AFD0-60BD55758DC1}" dt="2023-09-08T04:06:03.984" v="3394" actId="1076"/>
          <ac:spMkLst>
            <pc:docMk/>
            <pc:sldMk cId="2211098022" sldId="261"/>
            <ac:spMk id="13" creationId="{953AEDA5-F67B-E59B-5DD1-5DB46FF29CA8}"/>
          </ac:spMkLst>
        </pc:spChg>
        <pc:spChg chg="add mod">
          <ac:chgData name="ajisha vm" userId="75d9e9c9-0067-4356-b55a-ce365df424e0" providerId="ADAL" clId="{7153BBEA-0DD2-4ABB-AFD0-60BD55758DC1}" dt="2023-09-08T04:06:03.984" v="3394" actId="1076"/>
          <ac:spMkLst>
            <pc:docMk/>
            <pc:sldMk cId="2211098022" sldId="261"/>
            <ac:spMk id="14" creationId="{FA805A8F-5103-503C-D338-C8067A161EBB}"/>
          </ac:spMkLst>
        </pc:spChg>
        <pc:spChg chg="add mod">
          <ac:chgData name="ajisha vm" userId="75d9e9c9-0067-4356-b55a-ce365df424e0" providerId="ADAL" clId="{7153BBEA-0DD2-4ABB-AFD0-60BD55758DC1}" dt="2023-09-08T04:06:03.984" v="3394" actId="1076"/>
          <ac:spMkLst>
            <pc:docMk/>
            <pc:sldMk cId="2211098022" sldId="261"/>
            <ac:spMk id="15" creationId="{DDCA36F8-FB9F-9A41-FB02-0FB3B92FD2D2}"/>
          </ac:spMkLst>
        </pc:spChg>
        <pc:spChg chg="add mod">
          <ac:chgData name="ajisha vm" userId="75d9e9c9-0067-4356-b55a-ce365df424e0" providerId="ADAL" clId="{7153BBEA-0DD2-4ABB-AFD0-60BD55758DC1}" dt="2023-09-08T04:06:03.984" v="3394" actId="1076"/>
          <ac:spMkLst>
            <pc:docMk/>
            <pc:sldMk cId="2211098022" sldId="261"/>
            <ac:spMk id="16" creationId="{89223590-A8FB-A98A-030A-7CF818B7E717}"/>
          </ac:spMkLst>
        </pc:spChg>
        <pc:spChg chg="add mod">
          <ac:chgData name="ajisha vm" userId="75d9e9c9-0067-4356-b55a-ce365df424e0" providerId="ADAL" clId="{7153BBEA-0DD2-4ABB-AFD0-60BD55758DC1}" dt="2023-09-08T04:05:30.865" v="3388" actId="1076"/>
          <ac:spMkLst>
            <pc:docMk/>
            <pc:sldMk cId="2211098022" sldId="261"/>
            <ac:spMk id="17" creationId="{4523A511-DB83-EBD0-9B9E-419B29FC0A51}"/>
          </ac:spMkLst>
        </pc:spChg>
        <pc:spChg chg="add mod">
          <ac:chgData name="ajisha vm" userId="75d9e9c9-0067-4356-b55a-ce365df424e0" providerId="ADAL" clId="{7153BBEA-0DD2-4ABB-AFD0-60BD55758DC1}" dt="2023-09-08T08:50:13.520" v="3711" actId="404"/>
          <ac:spMkLst>
            <pc:docMk/>
            <pc:sldMk cId="2211098022" sldId="261"/>
            <ac:spMk id="18" creationId="{F9E52D4A-E476-4BE3-81B2-DE389E8780D5}"/>
          </ac:spMkLst>
        </pc:spChg>
        <pc:spChg chg="add mod">
          <ac:chgData name="ajisha vm" userId="75d9e9c9-0067-4356-b55a-ce365df424e0" providerId="ADAL" clId="{7153BBEA-0DD2-4ABB-AFD0-60BD55758DC1}" dt="2023-09-08T04:05:30.865" v="3388" actId="1076"/>
          <ac:spMkLst>
            <pc:docMk/>
            <pc:sldMk cId="2211098022" sldId="261"/>
            <ac:spMk id="19" creationId="{2BC7A0E7-2167-00E6-90B2-3088A1DA5035}"/>
          </ac:spMkLst>
        </pc:spChg>
        <pc:spChg chg="add mod">
          <ac:chgData name="ajisha vm" userId="75d9e9c9-0067-4356-b55a-ce365df424e0" providerId="ADAL" clId="{7153BBEA-0DD2-4ABB-AFD0-60BD55758DC1}" dt="2023-09-08T04:05:30.865" v="3388" actId="1076"/>
          <ac:spMkLst>
            <pc:docMk/>
            <pc:sldMk cId="2211098022" sldId="261"/>
            <ac:spMk id="21" creationId="{E7F68195-49E8-2BA2-F5BE-47E798E9A2DC}"/>
          </ac:spMkLst>
        </pc:spChg>
        <pc:spChg chg="add del mod">
          <ac:chgData name="ajisha vm" userId="75d9e9c9-0067-4356-b55a-ce365df424e0" providerId="ADAL" clId="{7153BBEA-0DD2-4ABB-AFD0-60BD55758DC1}" dt="2023-09-08T05:05:46.714" v="3660" actId="478"/>
          <ac:spMkLst>
            <pc:docMk/>
            <pc:sldMk cId="2211098022" sldId="261"/>
            <ac:spMk id="22" creationId="{C8F8A83B-3503-84C5-1F4C-91139277E70D}"/>
          </ac:spMkLst>
        </pc:spChg>
        <pc:spChg chg="add del mod">
          <ac:chgData name="ajisha vm" userId="75d9e9c9-0067-4356-b55a-ce365df424e0" providerId="ADAL" clId="{7153BBEA-0DD2-4ABB-AFD0-60BD55758DC1}" dt="2023-09-08T03:59:06.168" v="3329" actId="478"/>
          <ac:spMkLst>
            <pc:docMk/>
            <pc:sldMk cId="2211098022" sldId="261"/>
            <ac:spMk id="23" creationId="{E79D8F86-4DFD-9D2F-209A-BAAE807B6643}"/>
          </ac:spMkLst>
        </pc:spChg>
        <pc:grpChg chg="add mod">
          <ac:chgData name="ajisha vm" userId="75d9e9c9-0067-4356-b55a-ce365df424e0" providerId="ADAL" clId="{7153BBEA-0DD2-4ABB-AFD0-60BD55758DC1}" dt="2023-09-08T05:28:33.938" v="3693" actId="164"/>
          <ac:grpSpMkLst>
            <pc:docMk/>
            <pc:sldMk cId="2211098022" sldId="261"/>
            <ac:grpSpMk id="10" creationId="{0B78233C-86EA-83B1-B14B-5E35EBE2A1F9}"/>
          </ac:grpSpMkLst>
        </pc:grpChg>
        <pc:grpChg chg="add mod">
          <ac:chgData name="ajisha vm" userId="75d9e9c9-0067-4356-b55a-ce365df424e0" providerId="ADAL" clId="{7153BBEA-0DD2-4ABB-AFD0-60BD55758DC1}" dt="2023-09-08T04:11:39.635" v="3449" actId="164"/>
          <ac:grpSpMkLst>
            <pc:docMk/>
            <pc:sldMk cId="2211098022" sldId="261"/>
            <ac:grpSpMk id="20" creationId="{81BE0608-3875-9A3F-F4FB-8AFB9418E8A3}"/>
          </ac:grpSpMkLst>
        </pc:grpChg>
        <pc:picChg chg="add del mod">
          <ac:chgData name="ajisha vm" userId="75d9e9c9-0067-4356-b55a-ce365df424e0" providerId="ADAL" clId="{7153BBEA-0DD2-4ABB-AFD0-60BD55758DC1}" dt="2023-09-07T11:02:30.944" v="2176" actId="22"/>
          <ac:picMkLst>
            <pc:docMk/>
            <pc:sldMk cId="2211098022" sldId="261"/>
            <ac:picMk id="3" creationId="{E37FC8A3-C9AA-13BE-F8D1-8B4C00687427}"/>
          </ac:picMkLst>
        </pc:picChg>
        <pc:picChg chg="add del mod">
          <ac:chgData name="ajisha vm" userId="75d9e9c9-0067-4356-b55a-ce365df424e0" providerId="ADAL" clId="{7153BBEA-0DD2-4ABB-AFD0-60BD55758DC1}" dt="2023-09-07T11:57:37.935" v="3157" actId="21"/>
          <ac:picMkLst>
            <pc:docMk/>
            <pc:sldMk cId="2211098022" sldId="261"/>
            <ac:picMk id="5" creationId="{3E59F8C3-5999-8EF3-5DE3-85EBEDFC89F5}"/>
          </ac:picMkLst>
        </pc:picChg>
        <pc:picChg chg="add mod">
          <ac:chgData name="ajisha vm" userId="75d9e9c9-0067-4356-b55a-ce365df424e0" providerId="ADAL" clId="{7153BBEA-0DD2-4ABB-AFD0-60BD55758DC1}" dt="2023-09-08T04:06:10.761" v="3399" actId="1038"/>
          <ac:picMkLst>
            <pc:docMk/>
            <pc:sldMk cId="2211098022" sldId="261"/>
            <ac:picMk id="7" creationId="{0A81738E-DE7F-C1AF-FE88-3027038B7039}"/>
          </ac:picMkLst>
        </pc:picChg>
      </pc:sldChg>
      <pc:sldChg chg="modSp add mod">
        <pc:chgData name="ajisha vm" userId="75d9e9c9-0067-4356-b55a-ce365df424e0" providerId="ADAL" clId="{7153BBEA-0DD2-4ABB-AFD0-60BD55758DC1}" dt="2023-09-08T05:34:59.117" v="3710" actId="207"/>
        <pc:sldMkLst>
          <pc:docMk/>
          <pc:sldMk cId="110454565" sldId="273"/>
        </pc:sldMkLst>
        <pc:spChg chg="mod">
          <ac:chgData name="ajisha vm" userId="75d9e9c9-0067-4356-b55a-ce365df424e0" providerId="ADAL" clId="{7153BBEA-0DD2-4ABB-AFD0-60BD55758DC1}" dt="2023-09-08T05:34:59.117" v="3710" actId="207"/>
          <ac:spMkLst>
            <pc:docMk/>
            <pc:sldMk cId="110454565" sldId="273"/>
            <ac:spMk id="6" creationId="{61E4D8A3-C12C-47B3-BEA4-1FEF6F323941}"/>
          </ac:spMkLst>
        </pc:spChg>
      </pc:sldChg>
      <pc:sldChg chg="modSp add mod">
        <pc:chgData name="ajisha vm" userId="75d9e9c9-0067-4356-b55a-ce365df424e0" providerId="ADAL" clId="{7153BBEA-0DD2-4ABB-AFD0-60BD55758DC1}" dt="2023-09-08T05:34:53.791" v="3709" actId="207"/>
        <pc:sldMkLst>
          <pc:docMk/>
          <pc:sldMk cId="1943172546" sldId="274"/>
        </pc:sldMkLst>
        <pc:spChg chg="mod">
          <ac:chgData name="ajisha vm" userId="75d9e9c9-0067-4356-b55a-ce365df424e0" providerId="ADAL" clId="{7153BBEA-0DD2-4ABB-AFD0-60BD55758DC1}" dt="2023-09-08T05:34:53.791" v="3709" actId="207"/>
          <ac:spMkLst>
            <pc:docMk/>
            <pc:sldMk cId="1943172546" sldId="274"/>
            <ac:spMk id="4" creationId="{9B05E609-244E-4B50-9029-8481D06DCEF6}"/>
          </ac:spMkLst>
        </pc:spChg>
        <pc:spChg chg="mod">
          <ac:chgData name="ajisha vm" userId="75d9e9c9-0067-4356-b55a-ce365df424e0" providerId="ADAL" clId="{7153BBEA-0DD2-4ABB-AFD0-60BD55758DC1}" dt="2023-09-08T05:34:53.791" v="3709" actId="207"/>
          <ac:spMkLst>
            <pc:docMk/>
            <pc:sldMk cId="1943172546" sldId="274"/>
            <ac:spMk id="6" creationId="{B2865F97-07A2-4ABC-B8EA-E34FF1693386}"/>
          </ac:spMkLst>
        </pc:spChg>
        <pc:spChg chg="mod">
          <ac:chgData name="ajisha vm" userId="75d9e9c9-0067-4356-b55a-ce365df424e0" providerId="ADAL" clId="{7153BBEA-0DD2-4ABB-AFD0-60BD55758DC1}" dt="2023-09-08T05:34:53.791" v="3709" actId="207"/>
          <ac:spMkLst>
            <pc:docMk/>
            <pc:sldMk cId="1943172546" sldId="274"/>
            <ac:spMk id="7" creationId="{48A87EAF-AEC6-473D-8951-367212120572}"/>
          </ac:spMkLst>
        </pc:spChg>
        <pc:spChg chg="mod">
          <ac:chgData name="ajisha vm" userId="75d9e9c9-0067-4356-b55a-ce365df424e0" providerId="ADAL" clId="{7153BBEA-0DD2-4ABB-AFD0-60BD55758DC1}" dt="2023-09-08T05:34:53.791" v="3709" actId="207"/>
          <ac:spMkLst>
            <pc:docMk/>
            <pc:sldMk cId="1943172546" sldId="274"/>
            <ac:spMk id="11" creationId="{CD7631C1-4AA6-4F93-8A5A-E07011287DAE}"/>
          </ac:spMkLst>
        </pc:spChg>
        <pc:spChg chg="mod">
          <ac:chgData name="ajisha vm" userId="75d9e9c9-0067-4356-b55a-ce365df424e0" providerId="ADAL" clId="{7153BBEA-0DD2-4ABB-AFD0-60BD55758DC1}" dt="2023-09-08T05:34:53.791" v="3709" actId="207"/>
          <ac:spMkLst>
            <pc:docMk/>
            <pc:sldMk cId="1943172546" sldId="274"/>
            <ac:spMk id="12" creationId="{1ABE771A-C854-413A-B954-5671F2BCFB49}"/>
          </ac:spMkLst>
        </pc:spChg>
        <pc:spChg chg="mod">
          <ac:chgData name="ajisha vm" userId="75d9e9c9-0067-4356-b55a-ce365df424e0" providerId="ADAL" clId="{7153BBEA-0DD2-4ABB-AFD0-60BD55758DC1}" dt="2023-09-08T05:34:53.791" v="3709" actId="207"/>
          <ac:spMkLst>
            <pc:docMk/>
            <pc:sldMk cId="1943172546" sldId="274"/>
            <ac:spMk id="13" creationId="{0FC646C4-C830-4713-A47A-21221862CF3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018DA-8625-CA92-9ACD-5603E08D2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E18338-58C9-D16D-4992-80C434A8D7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ED429-8289-388F-2655-0257242CD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7CC5A7-C0BF-9D6F-2B91-C3428B765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6F9E0-FCB5-DEEA-ECE9-EF1260550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90230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C4BDB-3501-DC5F-C175-AD714FB8A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033EA-8DA3-7C0E-C2E3-B2D42FFE2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AFB42-7C2D-5545-E319-20D1D91B7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58441-251A-E4DA-BD7C-64F75F722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1D6D2-4BB7-B6A6-1C08-DF8EAAF3E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64173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FD29A-4AD4-0BEA-1976-43DD3A890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AFAC75-FB2A-4E0D-B3E3-3CBABE10AF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CB009-A30C-D818-D62E-0149562FE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446A0-F722-01DA-16F1-53798855B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895B3-5B33-6C89-EB03-8561FE184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9650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91B98-FDD2-36DA-A309-47A6CDC91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83499-BF78-6B75-95D6-100EAB636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A8A8BC-357B-8911-19FE-F0A821997A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C4894A-254D-9D22-C8FE-473D423DD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CB7A80-0ECA-8E26-2483-7FB1423A4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8E1F7-1467-8DF2-224B-36D6489CE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4924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B8EEA-27CC-C222-C3C1-501EAEEB5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CD6394-CD7E-9F87-5CD2-A9C0861A0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BDFE87-20BC-7DD2-0CA1-910700249D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61F22F-C0BE-D476-273B-C875199055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C26B2E-DBF8-BA80-DC81-9418DEACF9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49F982-2304-FC25-ABB9-C6CE92448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EDED5B-82F3-971C-66E9-FE3A03260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39BD63-AEBC-1ADF-CC8D-465374A54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7626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3FC5E-2CF9-8F5C-5786-113B79CB4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1197CA-44B8-44D9-3A77-DCFD70F6F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35AE2-0BFC-C79F-FD3C-6E0DB09FF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0E73EF-0339-0CD2-C48B-D2544991E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1811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167AE9-F1BE-4843-4238-E748A2986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5B5BC4-4A22-B8A1-70CD-114D78F5D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D206B8-9A49-1D4F-ED7C-3902067BE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4912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5CC9F-930C-1CF2-26E8-5A70E1FF4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80598-58BB-4A24-462E-5C8D91BF2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3A53D9-03E9-A41C-F1B0-6C06E92D15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C06C2D-8BA5-F7E5-9335-15DA86DB4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EA63F-FCFB-33F9-9C28-368E57B88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933E83-05F1-A2EF-487A-329197BB2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1476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C4876-1E1C-83DA-EB86-8B2FF3700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A51635-047D-BE39-1985-1DDE54D550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141296-EF1F-3C61-179A-684F8B07E4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C0E9DF-1A73-B4F9-2F2D-5D0FC5CF6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097562-3859-C6F4-C346-5123AD2B4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00B756-776E-5713-F6D4-00FB634BF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6186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21827-1E2E-8654-C8AC-D8A511B00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3365B-0B19-81C7-183C-E2A9678E8F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26A78-343C-33E3-E78E-C5B6254CA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8AAC4-D182-B6D6-D3B1-7C8850FD3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5F929-4A68-8351-39EB-0D32187D9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5956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61C600-EB82-6B4B-FE6D-81C89ABF03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6F43A3-0D02-2C58-795E-12585804B1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243E6-7A38-AA7F-D02B-24302814E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A0672-5769-BDA0-4D30-475407E11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683D2-14C5-FDFE-43FF-CE0C88C3A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8058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7AB78B-A2C2-7962-BB43-1555F4D4A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953C0-5A56-5541-CC3E-71C0A4BF9C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C79A4-B0FA-3BF0-6867-1346DB5BE3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559E32-E948-4CF0-905E-E64A60ECE79A}" type="datetimeFigureOut">
              <a:rPr lang="en-IN" smtClean="0"/>
              <a:t>27-10-2025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09FD6-7F58-61BA-B804-1E7393BE08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9E52B6-EB49-5AF7-0A5C-9723982939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1861E-2A14-45D2-8D83-972CBFE67B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97926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12.svg"/><Relationship Id="rId18" Type="http://schemas.openxmlformats.org/officeDocument/2006/relationships/image" Target="../media/image9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6.png"/><Relationship Id="rId17" Type="http://schemas.openxmlformats.org/officeDocument/2006/relationships/image" Target="../media/image16.svg"/><Relationship Id="rId2" Type="http://schemas.openxmlformats.org/officeDocument/2006/relationships/image" Target="../media/image1.png"/><Relationship Id="rId16" Type="http://schemas.openxmlformats.org/officeDocument/2006/relationships/image" Target="../media/image8.png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5.png"/><Relationship Id="rId19" Type="http://schemas.openxmlformats.org/officeDocument/2006/relationships/image" Target="../media/image18.svg"/><Relationship Id="rId4" Type="http://schemas.openxmlformats.org/officeDocument/2006/relationships/image" Target="../media/image2.png"/><Relationship Id="rId9" Type="http://schemas.openxmlformats.org/officeDocument/2006/relationships/image" Target="../media/image8.svg"/><Relationship Id="rId1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28.svg"/><Relationship Id="rId5" Type="http://schemas.openxmlformats.org/officeDocument/2006/relationships/image" Target="../media/image22.svg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openxmlformats.org/officeDocument/2006/relationships/image" Target="../media/image2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32.sv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g"/><Relationship Id="rId5" Type="http://schemas.openxmlformats.org/officeDocument/2006/relationships/image" Target="../media/image32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259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Graphic 40">
            <a:extLst>
              <a:ext uri="{FF2B5EF4-FFF2-40B4-BE49-F238E27FC236}">
                <a16:creationId xmlns:a16="http://schemas.microsoft.com/office/drawing/2014/main" id="{FFD374E1-5A23-23A2-6171-8A323D7B82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-2" y="0"/>
            <a:ext cx="12192002" cy="6826375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00768110-125B-42ED-C237-A72B6E396D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-1" y="521310"/>
            <a:ext cx="12192001" cy="633669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CA5F3520-F7EE-AB77-66F0-F134A64501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 rot="320199">
            <a:off x="12613229" y="-24144"/>
            <a:ext cx="1672632" cy="1170842"/>
          </a:xfrm>
          <a:prstGeom prst="rect">
            <a:avLst/>
          </a:prstGeom>
        </p:spPr>
      </p:pic>
      <p:pic>
        <p:nvPicPr>
          <p:cNvPr id="33" name="Graphic 32">
            <a:extLst>
              <a:ext uri="{FF2B5EF4-FFF2-40B4-BE49-F238E27FC236}">
                <a16:creationId xmlns:a16="http://schemas.microsoft.com/office/drawing/2014/main" id="{75CE5F1C-2AEA-3B96-7FF8-E9C2A2621B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1082489" y="1732347"/>
            <a:ext cx="1331259" cy="1053913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AB0D0DB2-6D92-4AEC-23D9-3C01F9DC901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 rot="21301459">
            <a:off x="3000839" y="2210030"/>
            <a:ext cx="1661749" cy="1498542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04FB983B-8BD6-7857-4383-DA055876E3A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6431417" y="1596963"/>
            <a:ext cx="430487" cy="1554536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92B6A01A-EA15-7CF2-8016-8B99C00FB26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4683646" y="1048377"/>
            <a:ext cx="1189985" cy="5618536"/>
          </a:xfrm>
          <a:prstGeom prst="rect">
            <a:avLst/>
          </a:prstGeom>
        </p:spPr>
      </p:pic>
      <p:pic>
        <p:nvPicPr>
          <p:cNvPr id="25" name="Graphic 24">
            <a:extLst>
              <a:ext uri="{FF2B5EF4-FFF2-40B4-BE49-F238E27FC236}">
                <a16:creationId xmlns:a16="http://schemas.microsoft.com/office/drawing/2014/main" id="{AD954072-5064-9310-2B9D-802CBBAFF52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>
            <a:off x="9466004" y="1853473"/>
            <a:ext cx="714375" cy="2143125"/>
          </a:xfrm>
          <a:prstGeom prst="rect">
            <a:avLst/>
          </a:prstGeom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id="{4321590F-32E8-E3E2-9461-5CB348D4B6F4}"/>
              </a:ext>
            </a:extLst>
          </p:cNvPr>
          <p:cNvSpPr/>
          <p:nvPr/>
        </p:nvSpPr>
        <p:spPr>
          <a:xfrm>
            <a:off x="5068976" y="2305675"/>
            <a:ext cx="426507" cy="426507"/>
          </a:xfrm>
          <a:prstGeom prst="ellipse">
            <a:avLst/>
          </a:prstGeom>
          <a:solidFill>
            <a:srgbClr val="1DB30E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55F8B6CE-753E-745A-4FC2-8AEE28D33496}"/>
              </a:ext>
            </a:extLst>
          </p:cNvPr>
          <p:cNvSpPr/>
          <p:nvPr/>
        </p:nvSpPr>
        <p:spPr>
          <a:xfrm>
            <a:off x="5065384" y="1221944"/>
            <a:ext cx="426507" cy="42650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C00000"/>
              </a:solidFill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054FA477-559E-EB89-EE2D-D8622E887BEB}"/>
              </a:ext>
            </a:extLst>
          </p:cNvPr>
          <p:cNvSpPr/>
          <p:nvPr/>
        </p:nvSpPr>
        <p:spPr>
          <a:xfrm>
            <a:off x="5068976" y="1763809"/>
            <a:ext cx="426507" cy="426507"/>
          </a:xfrm>
          <a:prstGeom prst="ellipse">
            <a:avLst/>
          </a:prstGeom>
          <a:solidFill>
            <a:srgbClr val="FAC402"/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C00000"/>
              </a:solidFill>
            </a:endParaRPr>
          </a:p>
        </p:txBody>
      </p:sp>
      <p:sp>
        <p:nvSpPr>
          <p:cNvPr id="2" name="Green">
            <a:extLst>
              <a:ext uri="{FF2B5EF4-FFF2-40B4-BE49-F238E27FC236}">
                <a16:creationId xmlns:a16="http://schemas.microsoft.com/office/drawing/2014/main" id="{391723CB-6442-9440-E08D-B37C36FC0ECD}"/>
              </a:ext>
            </a:extLst>
          </p:cNvPr>
          <p:cNvSpPr/>
          <p:nvPr/>
        </p:nvSpPr>
        <p:spPr>
          <a:xfrm>
            <a:off x="5090746" y="2316152"/>
            <a:ext cx="378336" cy="416030"/>
          </a:xfrm>
          <a:prstGeom prst="ellipse">
            <a:avLst/>
          </a:prstGeom>
          <a:solidFill>
            <a:srgbClr val="66FF33"/>
          </a:solidFill>
          <a:ln w="25400" cap="flat" cmpd="sng" algn="ctr">
            <a:noFill/>
            <a:prstDash val="solid"/>
          </a:ln>
          <a:effectLst>
            <a:glow rad="317500">
              <a:schemeClr val="accent6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Red">
            <a:extLst>
              <a:ext uri="{FF2B5EF4-FFF2-40B4-BE49-F238E27FC236}">
                <a16:creationId xmlns:a16="http://schemas.microsoft.com/office/drawing/2014/main" id="{DD26A825-6F12-61B9-56D1-984C7633ECA6}"/>
              </a:ext>
            </a:extLst>
          </p:cNvPr>
          <p:cNvSpPr/>
          <p:nvPr/>
        </p:nvSpPr>
        <p:spPr>
          <a:xfrm>
            <a:off x="5069322" y="1236802"/>
            <a:ext cx="408552" cy="411648"/>
          </a:xfrm>
          <a:prstGeom prst="ellipse">
            <a:avLst/>
          </a:prstGeom>
          <a:solidFill>
            <a:srgbClr val="FF0000"/>
          </a:solidFill>
          <a:ln w="25400" cap="flat" cmpd="sng" algn="ctr">
            <a:noFill/>
            <a:prstDash val="solid"/>
          </a:ln>
          <a:effectLst>
            <a:glow rad="317500">
              <a:srgbClr val="FF0000">
                <a:alpha val="40000"/>
              </a:srgb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37E0CAB-1DAB-69D7-517A-7F19F4EB98FD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xmlns="" r:embed="rId19"/>
              </a:ext>
            </a:extLst>
          </a:blip>
          <a:stretch>
            <a:fillRect/>
          </a:stretch>
        </p:blipFill>
        <p:spPr>
          <a:xfrm>
            <a:off x="7390765" y="1648450"/>
            <a:ext cx="1565275" cy="27771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4E4D13-3120-D8F2-34F7-AE822E3827E8}"/>
              </a:ext>
            </a:extLst>
          </p:cNvPr>
          <p:cNvSpPr txBox="1"/>
          <p:nvPr/>
        </p:nvSpPr>
        <p:spPr>
          <a:xfrm>
            <a:off x="6109047" y="-80368"/>
            <a:ext cx="487289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3600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Презентация за </a:t>
            </a:r>
            <a:r>
              <a:rPr lang="ru-RU" sz="3600" dirty="0" err="1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безопасност</a:t>
            </a:r>
            <a:r>
              <a:rPr lang="ru-RU" sz="3600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на </a:t>
            </a:r>
            <a:r>
              <a:rPr lang="ru-RU" sz="3600" dirty="0" err="1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движението</a:t>
            </a:r>
            <a:endParaRPr lang="en-IN" sz="3600" dirty="0">
              <a:solidFill>
                <a:schemeClr val="bg1"/>
              </a:solidFill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pic>
        <p:nvPicPr>
          <p:cNvPr id="12" name="Картина 11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28" y="5151730"/>
            <a:ext cx="1519017" cy="1408188"/>
          </a:xfrm>
          <a:prstGeom prst="rect">
            <a:avLst/>
          </a:prstGeom>
        </p:spPr>
      </p:pic>
      <p:sp>
        <p:nvSpPr>
          <p:cNvPr id="13" name="Правоъгълник 12"/>
          <p:cNvSpPr/>
          <p:nvPr/>
        </p:nvSpPr>
        <p:spPr>
          <a:xfrm>
            <a:off x="1750993" y="5743583"/>
            <a:ext cx="195510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err="1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Изготвил</a:t>
            </a:r>
            <a:r>
              <a:rPr lang="ru-RU" dirty="0">
                <a:solidFill>
                  <a:schemeClr val="bg1"/>
                </a:solidFill>
              </a:rPr>
              <a:t>: </a:t>
            </a:r>
          </a:p>
          <a:p>
            <a:r>
              <a:rPr lang="ru-RU" dirty="0" err="1">
                <a:solidFill>
                  <a:schemeClr val="bg1"/>
                </a:solidFill>
              </a:rPr>
              <a:t>Комисия</a:t>
            </a:r>
            <a:r>
              <a:rPr lang="ru-RU" dirty="0">
                <a:solidFill>
                  <a:schemeClr val="bg1"/>
                </a:solidFill>
              </a:rPr>
              <a:t> по БДП –</a:t>
            </a:r>
          </a:p>
          <a:p>
            <a:r>
              <a:rPr lang="ru-RU" dirty="0">
                <a:solidFill>
                  <a:schemeClr val="bg1"/>
                </a:solidFill>
              </a:rPr>
              <a:t>ДГ “</a:t>
            </a:r>
            <a:r>
              <a:rPr lang="ru-RU" dirty="0" err="1">
                <a:solidFill>
                  <a:schemeClr val="bg1"/>
                </a:solidFill>
              </a:rPr>
              <a:t>Ралица</a:t>
            </a:r>
            <a:r>
              <a:rPr lang="ru-RU" dirty="0">
                <a:solidFill>
                  <a:schemeClr val="bg1"/>
                </a:solidFill>
              </a:rPr>
              <a:t>“</a:t>
            </a:r>
            <a:endParaRPr lang="ru-RU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20860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24 0.13148 L -0.45743 0.34051 L -0.45743 0.34098 L -0.45743 0.34051 " pathEditMode="relative" rAng="0" ptsTypes="AAAA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58" y="1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1" presetClass="exit" presetSubtype="0" fill="hold" grpId="2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xit" presetSubtype="0" fill="hold" grpId="1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6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6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3333 0.61597 L 0.73333 0.61597 " pathEditMode="relative" ptsTypes="AAA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3333 0.61597 L 0.73333 0.61597 " pathEditMode="relative" ptsTypes="AAA">
                                      <p:cBhvr>
                                        <p:cTn id="2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3" grpId="2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B806C374-45FF-1111-26C9-1EBA491A44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" y="-238125"/>
            <a:ext cx="12191999" cy="709612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616CB27C-F538-3E9C-88DD-6E87DA70DA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4043362" y="238126"/>
            <a:ext cx="1652756" cy="71913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2552C5C6-2894-0531-2E48-5143E5ADA0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498682" y="1226343"/>
            <a:ext cx="1652756" cy="719138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01E3512D-DD87-0786-F225-C24840BDEF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9396412" y="342899"/>
            <a:ext cx="1652756" cy="71913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629A47AF-03C7-7B33-7952-F8CC735B63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1733151" y="1226343"/>
            <a:ext cx="1652756" cy="71913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2F69A217-F861-ECDB-A1F8-6A0255B73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0" y="5831681"/>
            <a:ext cx="12192000" cy="1026319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FFD3D1C2-8D1C-38CF-8546-049D7A2F80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7731083" y="3714510"/>
            <a:ext cx="4294229" cy="2779537"/>
          </a:xfrm>
          <a:prstGeom prst="rect">
            <a:avLst/>
          </a:prstGeom>
        </p:spPr>
      </p:pic>
      <p:pic>
        <p:nvPicPr>
          <p:cNvPr id="24" name="Graphic 23">
            <a:extLst>
              <a:ext uri="{FF2B5EF4-FFF2-40B4-BE49-F238E27FC236}">
                <a16:creationId xmlns:a16="http://schemas.microsoft.com/office/drawing/2014/main" id="{A50B8B2D-3AD3-E3EB-FE5F-E99CEE5B18C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472011" y="1530177"/>
            <a:ext cx="1289050" cy="4301504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447AD1C-068A-52C2-A0DF-6684999E4287}"/>
              </a:ext>
            </a:extLst>
          </p:cNvPr>
          <p:cNvSpPr/>
          <p:nvPr/>
        </p:nvSpPr>
        <p:spPr>
          <a:xfrm>
            <a:off x="728242" y="1721223"/>
            <a:ext cx="817381" cy="841505"/>
          </a:xfrm>
          <a:prstGeom prst="ellipse">
            <a:avLst/>
          </a:prstGeom>
          <a:solidFill>
            <a:srgbClr val="05050A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EC78875-7CCC-1E3A-64DC-A54C38265099}"/>
              </a:ext>
            </a:extLst>
          </p:cNvPr>
          <p:cNvSpPr/>
          <p:nvPr/>
        </p:nvSpPr>
        <p:spPr>
          <a:xfrm>
            <a:off x="723481" y="1717909"/>
            <a:ext cx="817381" cy="862749"/>
          </a:xfrm>
          <a:prstGeom prst="ellipse">
            <a:avLst/>
          </a:prstGeom>
          <a:solidFill>
            <a:srgbClr val="D92B2C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" name="Red">
            <a:extLst>
              <a:ext uri="{FF2B5EF4-FFF2-40B4-BE49-F238E27FC236}">
                <a16:creationId xmlns:a16="http://schemas.microsoft.com/office/drawing/2014/main" id="{960B48E4-8193-E9BE-D3DC-A7A6BE24340C}"/>
              </a:ext>
            </a:extLst>
          </p:cNvPr>
          <p:cNvSpPr/>
          <p:nvPr/>
        </p:nvSpPr>
        <p:spPr>
          <a:xfrm>
            <a:off x="719277" y="1739153"/>
            <a:ext cx="817381" cy="823576"/>
          </a:xfrm>
          <a:prstGeom prst="ellipse">
            <a:avLst/>
          </a:prstGeom>
          <a:solidFill>
            <a:srgbClr val="FF0000"/>
          </a:solidFill>
          <a:ln w="25400" cap="flat" cmpd="sng" algn="ctr">
            <a:noFill/>
            <a:prstDash val="solid"/>
          </a:ln>
          <a:effectLst>
            <a:glow rad="317500">
              <a:srgbClr val="FF0000">
                <a:alpha val="40000"/>
              </a:srgb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F7FBD63-9424-4F24-911D-0A4C38FE3B90}"/>
              </a:ext>
            </a:extLst>
          </p:cNvPr>
          <p:cNvSpPr/>
          <p:nvPr/>
        </p:nvSpPr>
        <p:spPr>
          <a:xfrm>
            <a:off x="728243" y="2859728"/>
            <a:ext cx="817380" cy="836852"/>
          </a:xfrm>
          <a:prstGeom prst="ellipse">
            <a:avLst/>
          </a:prstGeom>
          <a:solidFill>
            <a:srgbClr val="8DCC37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" name="Green">
            <a:extLst>
              <a:ext uri="{FF2B5EF4-FFF2-40B4-BE49-F238E27FC236}">
                <a16:creationId xmlns:a16="http://schemas.microsoft.com/office/drawing/2014/main" id="{DE31DD4F-39EE-BC7C-4352-56295416CE96}"/>
              </a:ext>
            </a:extLst>
          </p:cNvPr>
          <p:cNvSpPr/>
          <p:nvPr/>
        </p:nvSpPr>
        <p:spPr>
          <a:xfrm>
            <a:off x="729354" y="2841536"/>
            <a:ext cx="826345" cy="862749"/>
          </a:xfrm>
          <a:prstGeom prst="ellipse">
            <a:avLst/>
          </a:prstGeom>
          <a:solidFill>
            <a:srgbClr val="66FF33"/>
          </a:solidFill>
          <a:ln w="25400" cap="flat" cmpd="sng" algn="ctr">
            <a:noFill/>
            <a:prstDash val="solid"/>
          </a:ln>
          <a:effectLst>
            <a:glow rad="317500">
              <a:schemeClr val="accent6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0681FD5-0CAB-1820-0E5D-EF3A7EE136FB}"/>
              </a:ext>
            </a:extLst>
          </p:cNvPr>
          <p:cNvSpPr txBox="1"/>
          <p:nvPr/>
        </p:nvSpPr>
        <p:spPr>
          <a:xfrm>
            <a:off x="2296392" y="2877177"/>
            <a:ext cx="446723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IN" sz="1600" dirty="0">
              <a:solidFill>
                <a:schemeClr val="bg1"/>
              </a:solidFill>
              <a:latin typeface="Poppins" panose="00000500000000000000" pitchFamily="2" charset="0"/>
              <a:ea typeface="Open Sans" panose="020B0606030504020204" pitchFamily="34" charset="0"/>
              <a:cs typeface="Poppins" panose="00000500000000000000" pitchFamily="2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01886AE-B4DC-9180-10CF-FBC96715B91C}"/>
              </a:ext>
            </a:extLst>
          </p:cNvPr>
          <p:cNvSpPr txBox="1"/>
          <p:nvPr/>
        </p:nvSpPr>
        <p:spPr>
          <a:xfrm>
            <a:off x="2396593" y="672180"/>
            <a:ext cx="5040752" cy="5078313"/>
          </a:xfrm>
          <a:prstGeom prst="rect">
            <a:avLst/>
          </a:prstGeom>
          <a:solidFill>
            <a:schemeClr val="bg2"/>
          </a:solidFill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numCol="1">
            <a:spAutoFit/>
          </a:bodyPr>
          <a:lstStyle/>
          <a:p>
            <a:pPr algn="ctr"/>
            <a:r>
              <a:rPr lang="ru-RU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Уважаеми</a:t>
            </a:r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родители, </a:t>
            </a:r>
            <a:endParaRPr lang="ru-RU" sz="16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pPr algn="just"/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	</a:t>
            </a:r>
            <a:r>
              <a:rPr lang="ru-RU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Безопасността</a:t>
            </a:r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на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децата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от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всички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възрасти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е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предизвикателство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,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което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срещаме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ежедневно и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навсякъде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.</a:t>
            </a:r>
            <a:endParaRPr lang="ru-RU" sz="16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	В 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свят, в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който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движението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става все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по-натоварено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, наша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отговорност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е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децата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да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бъдат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добре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подготвени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за безопасно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придвижване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.</a:t>
            </a:r>
            <a:endParaRPr lang="ru-RU" sz="16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	</a:t>
            </a:r>
            <a:r>
              <a:rPr lang="ru-RU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Ето</a:t>
            </a:r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защо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,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докато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те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растат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и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изследват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света,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ангажимент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на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цялото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общество е да им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покаже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колко важна за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тяхното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благополучие е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безопасността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на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пътя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. </a:t>
            </a:r>
            <a:endParaRPr lang="ru-RU" sz="16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	</a:t>
            </a:r>
            <a:r>
              <a:rPr lang="ru-RU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Когато</a:t>
            </a:r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вървят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пеша, карат колело,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играят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или се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разхождат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на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улицата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,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разбирането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и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спазването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на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правилата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за движение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ги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предпазва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от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опасностите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на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външната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среда. </a:t>
            </a:r>
            <a:endParaRPr lang="ru-RU" sz="1600" dirty="0">
              <a:effectLst/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22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9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00"/>
                            </p:stCondLst>
                            <p:childTnLst>
                              <p:par>
                                <p:cTn id="1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95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96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460"/>
                            </p:stCondLst>
                            <p:childTnLst>
                              <p:par>
                                <p:cTn id="21" presetID="2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9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410"/>
                            </p:stCondLst>
                            <p:childTnLst>
                              <p:par>
                                <p:cTn id="2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22" grpId="2" animBg="1"/>
      <p:bldP spid="20" grpId="0" animBg="1"/>
      <p:bldP spid="20" grpId="1" animBg="1"/>
      <p:bldP spid="29" grpId="0"/>
      <p:bldP spid="3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0674F6-0835-FE13-558D-CA4F6E4290D8}"/>
              </a:ext>
            </a:extLst>
          </p:cNvPr>
          <p:cNvSpPr/>
          <p:nvPr/>
        </p:nvSpPr>
        <p:spPr>
          <a:xfrm>
            <a:off x="0" y="4098644"/>
            <a:ext cx="12192000" cy="286239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F14D84E-5434-6F01-5846-E9261F422375}"/>
              </a:ext>
            </a:extLst>
          </p:cNvPr>
          <p:cNvGrpSpPr/>
          <p:nvPr/>
        </p:nvGrpSpPr>
        <p:grpSpPr>
          <a:xfrm>
            <a:off x="4765008" y="4061609"/>
            <a:ext cx="6840760" cy="2936460"/>
            <a:chOff x="2675620" y="5002397"/>
            <a:chExt cx="6840760" cy="1914510"/>
          </a:xfrm>
        </p:grpSpPr>
        <p:sp>
          <p:nvSpPr>
            <p:cNvPr id="8" name="Isosceles Triangle 7">
              <a:extLst>
                <a:ext uri="{FF2B5EF4-FFF2-40B4-BE49-F238E27FC236}">
                  <a16:creationId xmlns:a16="http://schemas.microsoft.com/office/drawing/2014/main" id="{9C47C27C-1CC2-BED8-556E-55AA7A9F0B98}"/>
                </a:ext>
              </a:extLst>
            </p:cNvPr>
            <p:cNvSpPr/>
            <p:nvPr/>
          </p:nvSpPr>
          <p:spPr>
            <a:xfrm>
              <a:off x="2675620" y="5013255"/>
              <a:ext cx="6840760" cy="1844675"/>
            </a:xfrm>
            <a:prstGeom prst="triangle">
              <a:avLst>
                <a:gd name="adj" fmla="val 50212"/>
              </a:avLst>
            </a:prstGeom>
            <a:solidFill>
              <a:srgbClr val="8695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F6E51D99-3631-A82F-8324-4206A3DABB98}"/>
                </a:ext>
              </a:extLst>
            </p:cNvPr>
            <p:cNvSpPr/>
            <p:nvPr/>
          </p:nvSpPr>
          <p:spPr>
            <a:xfrm>
              <a:off x="2956502" y="5013255"/>
              <a:ext cx="6213987" cy="1844675"/>
            </a:xfrm>
            <a:prstGeom prst="triangle">
              <a:avLst>
                <a:gd name="adj" fmla="val 50212"/>
              </a:avLst>
            </a:prstGeom>
            <a:solidFill>
              <a:srgbClr val="5461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EDA3DE58-0FC4-7340-7064-4E117C56CFD2}"/>
                </a:ext>
              </a:extLst>
            </p:cNvPr>
            <p:cNvSpPr/>
            <p:nvPr/>
          </p:nvSpPr>
          <p:spPr>
            <a:xfrm>
              <a:off x="3234346" y="5013256"/>
              <a:ext cx="5723308" cy="1844675"/>
            </a:xfrm>
            <a:prstGeom prst="triangle">
              <a:avLst>
                <a:gd name="adj" fmla="val 50212"/>
              </a:avLst>
            </a:prstGeom>
            <a:solidFill>
              <a:srgbClr val="7889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Isosceles Triangle 10">
              <a:extLst>
                <a:ext uri="{FF2B5EF4-FFF2-40B4-BE49-F238E27FC236}">
                  <a16:creationId xmlns:a16="http://schemas.microsoft.com/office/drawing/2014/main" id="{CC31260C-157B-F345-7AC3-667F962EC527}"/>
                </a:ext>
              </a:extLst>
            </p:cNvPr>
            <p:cNvSpPr/>
            <p:nvPr/>
          </p:nvSpPr>
          <p:spPr>
            <a:xfrm>
              <a:off x="3610313" y="5072232"/>
              <a:ext cx="4971374" cy="1844675"/>
            </a:xfrm>
            <a:prstGeom prst="triangle">
              <a:avLst>
                <a:gd name="adj" fmla="val 50212"/>
              </a:avLst>
            </a:prstGeom>
            <a:solidFill>
              <a:srgbClr val="E6E6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2F75E5A4-A08B-7DB7-4BDC-2DE7B774B2BE}"/>
                </a:ext>
              </a:extLst>
            </p:cNvPr>
            <p:cNvSpPr/>
            <p:nvPr/>
          </p:nvSpPr>
          <p:spPr>
            <a:xfrm>
              <a:off x="3761640" y="5002397"/>
              <a:ext cx="4668719" cy="1844675"/>
            </a:xfrm>
            <a:prstGeom prst="triangle">
              <a:avLst>
                <a:gd name="adj" fmla="val 50212"/>
              </a:avLst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E24B1EB1-1BCA-4295-55FB-572C4BF0DDBB}"/>
                </a:ext>
              </a:extLst>
            </p:cNvPr>
            <p:cNvSpPr/>
            <p:nvPr/>
          </p:nvSpPr>
          <p:spPr>
            <a:xfrm>
              <a:off x="5741472" y="5184346"/>
              <a:ext cx="698090" cy="1647127"/>
            </a:xfrm>
            <a:prstGeom prst="triangle">
              <a:avLst>
                <a:gd name="adj" fmla="val 50212"/>
              </a:avLst>
            </a:prstGeom>
            <a:solidFill>
              <a:srgbClr val="F2F2F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F115AEB-EBE5-D222-BBE7-5E48FA8DD9E3}"/>
                </a:ext>
              </a:extLst>
            </p:cNvPr>
            <p:cNvSpPr/>
            <p:nvPr/>
          </p:nvSpPr>
          <p:spPr>
            <a:xfrm>
              <a:off x="5697793" y="6505057"/>
              <a:ext cx="796413" cy="275453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4DE1CAD-5A48-407D-9DC5-C752DE9BCD95}"/>
                </a:ext>
              </a:extLst>
            </p:cNvPr>
            <p:cNvSpPr/>
            <p:nvPr/>
          </p:nvSpPr>
          <p:spPr>
            <a:xfrm>
              <a:off x="5697793" y="6074621"/>
              <a:ext cx="796413" cy="22119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5ECC550-ADDC-EDAC-D299-7502CAABD0FA}"/>
                </a:ext>
              </a:extLst>
            </p:cNvPr>
            <p:cNvSpPr/>
            <p:nvPr/>
          </p:nvSpPr>
          <p:spPr>
            <a:xfrm>
              <a:off x="5697793" y="5687738"/>
              <a:ext cx="796413" cy="22119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20997E0-D631-24CC-38FE-1D59CEB2445D}"/>
                </a:ext>
              </a:extLst>
            </p:cNvPr>
            <p:cNvSpPr/>
            <p:nvPr/>
          </p:nvSpPr>
          <p:spPr>
            <a:xfrm>
              <a:off x="5960643" y="5470713"/>
              <a:ext cx="261392" cy="70254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56EBF75D-9D29-F02A-D8A1-262AA497F10F}"/>
              </a:ext>
            </a:extLst>
          </p:cNvPr>
          <p:cNvSpPr/>
          <p:nvPr/>
        </p:nvSpPr>
        <p:spPr>
          <a:xfrm>
            <a:off x="-14215" y="-70852"/>
            <a:ext cx="12259934" cy="4169496"/>
          </a:xfrm>
          <a:prstGeom prst="rect">
            <a:avLst/>
          </a:prstGeom>
          <a:solidFill>
            <a:srgbClr val="75DB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       </a:t>
            </a:r>
          </a:p>
        </p:txBody>
      </p:sp>
      <p:sp>
        <p:nvSpPr>
          <p:cNvPr id="39" name="Arrow: Pentagon 38">
            <a:extLst>
              <a:ext uri="{FF2B5EF4-FFF2-40B4-BE49-F238E27FC236}">
                <a16:creationId xmlns:a16="http://schemas.microsoft.com/office/drawing/2014/main" id="{FB54D3DB-CC48-D521-572D-747E4459A308}"/>
              </a:ext>
            </a:extLst>
          </p:cNvPr>
          <p:cNvSpPr/>
          <p:nvPr/>
        </p:nvSpPr>
        <p:spPr>
          <a:xfrm>
            <a:off x="6227921" y="3638391"/>
            <a:ext cx="3708421" cy="838342"/>
          </a:xfrm>
          <a:prstGeom prst="homePlat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EF9F6995-5A39-7031-BFB8-2CD7A2C081D9}"/>
              </a:ext>
            </a:extLst>
          </p:cNvPr>
          <p:cNvSpPr/>
          <p:nvPr/>
        </p:nvSpPr>
        <p:spPr>
          <a:xfrm>
            <a:off x="6227922" y="2516696"/>
            <a:ext cx="3708421" cy="838342"/>
          </a:xfrm>
          <a:prstGeom prst="homePlate">
            <a:avLst/>
          </a:prstGeom>
          <a:solidFill>
            <a:srgbClr val="FFAE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 smtClean="0">
                <a:solidFill>
                  <a:srgbClr val="0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   </a:t>
            </a:r>
            <a:r>
              <a:rPr lang="ru-RU" sz="2000" dirty="0" err="1" smtClean="0">
                <a:solidFill>
                  <a:srgbClr val="0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Жълта</a:t>
            </a:r>
            <a:r>
              <a:rPr lang="ru-RU" sz="2000" dirty="0" smtClean="0">
                <a:solidFill>
                  <a:srgbClr val="0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000" dirty="0">
                <a:solidFill>
                  <a:srgbClr val="0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светлина - </a:t>
            </a:r>
            <a:r>
              <a:rPr lang="ru-RU" sz="2000" dirty="0" err="1">
                <a:solidFill>
                  <a:srgbClr val="0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означава</a:t>
            </a:r>
            <a:r>
              <a:rPr lang="ru-RU" sz="2000" dirty="0">
                <a:solidFill>
                  <a:srgbClr val="0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"Внимание, </a:t>
            </a:r>
            <a:r>
              <a:rPr lang="ru-RU" sz="2000" dirty="0" err="1">
                <a:solidFill>
                  <a:srgbClr val="0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спри</a:t>
            </a:r>
            <a:r>
              <a:rPr lang="ru-RU" sz="2000" dirty="0">
                <a:solidFill>
                  <a:srgbClr val="0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!".</a:t>
            </a:r>
            <a:endParaRPr lang="en-IN" sz="20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sp>
        <p:nvSpPr>
          <p:cNvPr id="37" name="Arrow: Pentagon 36">
            <a:extLst>
              <a:ext uri="{FF2B5EF4-FFF2-40B4-BE49-F238E27FC236}">
                <a16:creationId xmlns:a16="http://schemas.microsoft.com/office/drawing/2014/main" id="{4142E9AA-C3EB-DE62-E9A6-958BB9D04D92}"/>
              </a:ext>
            </a:extLst>
          </p:cNvPr>
          <p:cNvSpPr/>
          <p:nvPr/>
        </p:nvSpPr>
        <p:spPr>
          <a:xfrm>
            <a:off x="6207033" y="1419103"/>
            <a:ext cx="3708421" cy="838342"/>
          </a:xfrm>
          <a:prstGeom prst="homePlate">
            <a:avLst/>
          </a:prstGeom>
          <a:solidFill>
            <a:srgbClr val="E0040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E722A2D-535E-BD12-3859-84750B23AA00}"/>
              </a:ext>
            </a:extLst>
          </p:cNvPr>
          <p:cNvSpPr/>
          <p:nvPr/>
        </p:nvSpPr>
        <p:spPr>
          <a:xfrm>
            <a:off x="2821863" y="170941"/>
            <a:ext cx="2212248" cy="1283692"/>
          </a:xfrm>
          <a:prstGeom prst="rect">
            <a:avLst/>
          </a:prstGeom>
          <a:blipFill dpi="0" rotWithShape="1">
            <a:blip r:embed="rId2">
              <a:alphaModFix amt="4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F3DB4B-9A5A-AA0C-4478-21EC0F88C0B1}"/>
              </a:ext>
            </a:extLst>
          </p:cNvPr>
          <p:cNvSpPr/>
          <p:nvPr/>
        </p:nvSpPr>
        <p:spPr>
          <a:xfrm>
            <a:off x="10609293" y="504265"/>
            <a:ext cx="1200789" cy="747300"/>
          </a:xfrm>
          <a:prstGeom prst="rect">
            <a:avLst/>
          </a:prstGeom>
          <a:blipFill dpi="0" rotWithShape="1">
            <a:blip r:embed="rId2">
              <a:alphaModFix amt="4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81D08A0-71E4-F75D-F78F-B5D251D432A3}"/>
              </a:ext>
            </a:extLst>
          </p:cNvPr>
          <p:cNvSpPr/>
          <p:nvPr/>
        </p:nvSpPr>
        <p:spPr>
          <a:xfrm>
            <a:off x="10077733" y="2967801"/>
            <a:ext cx="1528035" cy="867873"/>
          </a:xfrm>
          <a:prstGeom prst="rect">
            <a:avLst/>
          </a:prstGeom>
          <a:blipFill dpi="0" rotWithShape="1">
            <a:blip r:embed="rId2">
              <a:alphaModFix amt="4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2F31F5D-48A3-510F-9233-208F3CAEDF1A}"/>
              </a:ext>
            </a:extLst>
          </p:cNvPr>
          <p:cNvSpPr/>
          <p:nvPr/>
        </p:nvSpPr>
        <p:spPr>
          <a:xfrm rot="998270">
            <a:off x="352573" y="2176201"/>
            <a:ext cx="2416559" cy="148370"/>
          </a:xfrm>
          <a:prstGeom prst="rect">
            <a:avLst/>
          </a:prstGeom>
          <a:gradFill flip="none" rotWithShape="1">
            <a:gsLst>
              <a:gs pos="98000">
                <a:sysClr val="window" lastClr="FFFFFF">
                  <a:lumMod val="50000"/>
                </a:sysClr>
              </a:gs>
              <a:gs pos="0">
                <a:sysClr val="window" lastClr="FFFFFF">
                  <a:lumMod val="50000"/>
                </a:sysClr>
              </a:gs>
              <a:gs pos="31000">
                <a:srgbClr val="666666">
                  <a:tint val="44500"/>
                  <a:satMod val="160000"/>
                </a:srgbClr>
              </a:gs>
              <a:gs pos="55000">
                <a:srgbClr val="666666">
                  <a:tint val="23500"/>
                  <a:satMod val="160000"/>
                </a:srgbClr>
              </a:gs>
            </a:gsLst>
            <a:lin ang="1620000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4DD1BCE-D4D4-DE34-7A5A-034DCDE628BD}"/>
              </a:ext>
            </a:extLst>
          </p:cNvPr>
          <p:cNvSpPr/>
          <p:nvPr/>
        </p:nvSpPr>
        <p:spPr>
          <a:xfrm>
            <a:off x="160634" y="2532073"/>
            <a:ext cx="5120640" cy="271968"/>
          </a:xfrm>
          <a:prstGeom prst="rect">
            <a:avLst/>
          </a:prstGeom>
          <a:gradFill flip="none" rotWithShape="1">
            <a:gsLst>
              <a:gs pos="98000">
                <a:sysClr val="window" lastClr="FFFFFF">
                  <a:lumMod val="50000"/>
                </a:sysClr>
              </a:gs>
              <a:gs pos="0">
                <a:sysClr val="window" lastClr="FFFFFF">
                  <a:lumMod val="50000"/>
                </a:sysClr>
              </a:gs>
              <a:gs pos="31000">
                <a:srgbClr val="666666">
                  <a:tint val="44500"/>
                  <a:satMod val="160000"/>
                </a:srgbClr>
              </a:gs>
              <a:gs pos="55000">
                <a:srgbClr val="666666">
                  <a:tint val="23500"/>
                  <a:satMod val="160000"/>
                </a:srgbClr>
              </a:gs>
            </a:gsLst>
            <a:lin ang="1620000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68B66C2-5C82-3D90-29D3-0C5FB9204BF4}"/>
              </a:ext>
            </a:extLst>
          </p:cNvPr>
          <p:cNvSpPr/>
          <p:nvPr/>
        </p:nvSpPr>
        <p:spPr>
          <a:xfrm rot="16200000">
            <a:off x="-3575420" y="3599274"/>
            <a:ext cx="7734320" cy="383734"/>
          </a:xfrm>
          <a:prstGeom prst="rect">
            <a:avLst/>
          </a:prstGeom>
          <a:gradFill flip="none" rotWithShape="1">
            <a:gsLst>
              <a:gs pos="98000">
                <a:sysClr val="window" lastClr="FFFFFF">
                  <a:lumMod val="50000"/>
                </a:sysClr>
              </a:gs>
              <a:gs pos="0">
                <a:sysClr val="window" lastClr="FFFFFF">
                  <a:lumMod val="50000"/>
                </a:sysClr>
              </a:gs>
              <a:gs pos="31000">
                <a:srgbClr val="666666">
                  <a:tint val="44500"/>
                  <a:satMod val="160000"/>
                </a:srgbClr>
              </a:gs>
              <a:gs pos="55000">
                <a:srgbClr val="666666">
                  <a:tint val="23500"/>
                  <a:satMod val="160000"/>
                </a:srgbClr>
              </a:gs>
            </a:gsLst>
            <a:lin ang="1620000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0DA53F-BF9B-1EC3-1831-6A5FC7B10A8C}"/>
              </a:ext>
            </a:extLst>
          </p:cNvPr>
          <p:cNvSpPr/>
          <p:nvPr/>
        </p:nvSpPr>
        <p:spPr>
          <a:xfrm rot="5400000" flipH="1">
            <a:off x="3263840" y="2673387"/>
            <a:ext cx="71680" cy="223120"/>
          </a:xfrm>
          <a:prstGeom prst="rect">
            <a:avLst/>
          </a:prstGeom>
          <a:gradFill flip="none" rotWithShape="1">
            <a:gsLst>
              <a:gs pos="98000">
                <a:sysClr val="window" lastClr="FFFFFF">
                  <a:lumMod val="50000"/>
                </a:sysClr>
              </a:gs>
              <a:gs pos="0">
                <a:sysClr val="window" lastClr="FFFFFF">
                  <a:lumMod val="50000"/>
                </a:sysClr>
              </a:gs>
              <a:gs pos="31000">
                <a:srgbClr val="666666">
                  <a:tint val="44500"/>
                  <a:satMod val="160000"/>
                </a:srgbClr>
              </a:gs>
              <a:gs pos="55000">
                <a:srgbClr val="666666">
                  <a:tint val="23500"/>
                  <a:satMod val="160000"/>
                </a:srgbClr>
              </a:gs>
            </a:gsLst>
            <a:lin ang="1620000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9D44691-214A-D794-89D1-B4DD42576570}"/>
              </a:ext>
            </a:extLst>
          </p:cNvPr>
          <p:cNvSpPr/>
          <p:nvPr/>
        </p:nvSpPr>
        <p:spPr>
          <a:xfrm rot="5400000" flipH="1">
            <a:off x="1124602" y="2692481"/>
            <a:ext cx="71680" cy="223120"/>
          </a:xfrm>
          <a:prstGeom prst="rect">
            <a:avLst/>
          </a:prstGeom>
          <a:gradFill flip="none" rotWithShape="1">
            <a:gsLst>
              <a:gs pos="98000">
                <a:sysClr val="window" lastClr="FFFFFF">
                  <a:lumMod val="50000"/>
                </a:sysClr>
              </a:gs>
              <a:gs pos="0">
                <a:sysClr val="window" lastClr="FFFFFF">
                  <a:lumMod val="50000"/>
                </a:sysClr>
              </a:gs>
              <a:gs pos="31000">
                <a:srgbClr val="666666">
                  <a:tint val="44500"/>
                  <a:satMod val="160000"/>
                </a:srgbClr>
              </a:gs>
              <a:gs pos="55000">
                <a:srgbClr val="666666">
                  <a:tint val="23500"/>
                  <a:satMod val="160000"/>
                </a:srgbClr>
              </a:gs>
            </a:gsLst>
            <a:lin ang="1620000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2" name="Graphic 31">
            <a:extLst>
              <a:ext uri="{FF2B5EF4-FFF2-40B4-BE49-F238E27FC236}">
                <a16:creationId xmlns:a16="http://schemas.microsoft.com/office/drawing/2014/main" id="{B73D49B5-7893-8CC0-7BF3-D814DACAFA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4877664" y="1212252"/>
            <a:ext cx="1689014" cy="3338749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id="{2861B47C-92A9-85F7-C2AC-5ED8698F72EB}"/>
              </a:ext>
            </a:extLst>
          </p:cNvPr>
          <p:cNvSpPr/>
          <p:nvPr/>
        </p:nvSpPr>
        <p:spPr>
          <a:xfrm>
            <a:off x="5305183" y="2452609"/>
            <a:ext cx="834338" cy="834338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C00000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E454616-708A-12A3-BD21-1B8B29664A73}"/>
              </a:ext>
            </a:extLst>
          </p:cNvPr>
          <p:cNvSpPr txBox="1"/>
          <p:nvPr/>
        </p:nvSpPr>
        <p:spPr>
          <a:xfrm>
            <a:off x="6432961" y="1215393"/>
            <a:ext cx="360139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u-RU" sz="2800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 </a:t>
            </a:r>
            <a:r>
              <a:rPr lang="ru-RU" sz="2800" dirty="0" smtClean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 </a:t>
            </a:r>
            <a:r>
              <a:rPr lang="ru-RU" sz="2000" dirty="0" err="1" smtClean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Червена</a:t>
            </a:r>
            <a:r>
              <a:rPr lang="ru-RU" sz="2000" dirty="0" smtClean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 </a:t>
            </a:r>
            <a:r>
              <a:rPr lang="ru-RU" sz="2000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светлина - </a:t>
            </a:r>
            <a:r>
              <a:rPr lang="ru-RU" sz="2000" dirty="0" err="1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означава</a:t>
            </a:r>
            <a:r>
              <a:rPr lang="ru-RU" sz="2000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 "</a:t>
            </a:r>
            <a:r>
              <a:rPr lang="ru-RU" sz="2000" dirty="0" err="1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Преминаването</a:t>
            </a:r>
            <a:r>
              <a:rPr lang="ru-RU" sz="2000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 е </a:t>
            </a:r>
            <a:r>
              <a:rPr lang="ru-RU" sz="2000" dirty="0" smtClean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Poppins" panose="00000500000000000000" pitchFamily="2" charset="0"/>
              </a:rPr>
              <a:t>забранено.</a:t>
            </a:r>
            <a:endParaRPr lang="en-IN" sz="2000" dirty="0">
              <a:solidFill>
                <a:schemeClr val="bg1"/>
              </a:solidFill>
              <a:latin typeface="Cambria Math" panose="02040503050406030204" pitchFamily="18" charset="0"/>
              <a:ea typeface="Cambria Math" panose="02040503050406030204" pitchFamily="18" charset="0"/>
              <a:cs typeface="Poppins" panose="00000500000000000000" pitchFamily="2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FAE414B-7408-2A82-B0D1-A1B684843B48}"/>
              </a:ext>
            </a:extLst>
          </p:cNvPr>
          <p:cNvSpPr txBox="1"/>
          <p:nvPr/>
        </p:nvSpPr>
        <p:spPr>
          <a:xfrm>
            <a:off x="6586694" y="3562570"/>
            <a:ext cx="382560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 Зелена </a:t>
            </a:r>
            <a:r>
              <a:rPr lang="ru-RU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светлина - </a:t>
            </a:r>
            <a:r>
              <a:rPr lang="ru-RU" sz="2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означава"Преминаването</a:t>
            </a:r>
            <a:r>
              <a:rPr lang="ru-RU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 е разрешено".</a:t>
            </a:r>
            <a:endParaRPr lang="en-IN" sz="2000" dirty="0">
              <a:solidFill>
                <a:schemeClr val="bg1"/>
              </a:solidFill>
              <a:latin typeface="Cambria Math" panose="02040503050406030204" pitchFamily="18" charset="0"/>
              <a:ea typeface="Cambria Math" panose="02040503050406030204" pitchFamily="18" charset="0"/>
              <a:cs typeface="Poppins" panose="00000500000000000000" pitchFamily="2" charset="0"/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B4C92E05-427A-87FB-AC95-022A89EDF5A7}"/>
              </a:ext>
            </a:extLst>
          </p:cNvPr>
          <p:cNvSpPr/>
          <p:nvPr/>
        </p:nvSpPr>
        <p:spPr>
          <a:xfrm>
            <a:off x="5316367" y="1377097"/>
            <a:ext cx="834338" cy="834338"/>
          </a:xfrm>
          <a:prstGeom prst="ellipse">
            <a:avLst/>
          </a:prstGeom>
          <a:solidFill>
            <a:srgbClr val="E0040B"/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C00000"/>
              </a:solidFill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D9432B69-F1D0-6C9A-2138-C03E65B09477}"/>
              </a:ext>
            </a:extLst>
          </p:cNvPr>
          <p:cNvSpPr/>
          <p:nvPr/>
        </p:nvSpPr>
        <p:spPr>
          <a:xfrm>
            <a:off x="5293417" y="3539800"/>
            <a:ext cx="834338" cy="834338"/>
          </a:xfrm>
          <a:prstGeom prst="ellipse">
            <a:avLst/>
          </a:prstGeom>
          <a:solidFill>
            <a:srgbClr val="009030"/>
          </a:solidFill>
          <a:ln>
            <a:solidFill>
              <a:srgbClr val="009030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C00000"/>
              </a:solidFill>
            </a:endParaRPr>
          </a:p>
        </p:txBody>
      </p:sp>
      <p:sp>
        <p:nvSpPr>
          <p:cNvPr id="51" name="Green">
            <a:extLst>
              <a:ext uri="{FF2B5EF4-FFF2-40B4-BE49-F238E27FC236}">
                <a16:creationId xmlns:a16="http://schemas.microsoft.com/office/drawing/2014/main" id="{CF226E72-704A-4F47-D5DE-12333D7043D7}"/>
              </a:ext>
            </a:extLst>
          </p:cNvPr>
          <p:cNvSpPr/>
          <p:nvPr/>
        </p:nvSpPr>
        <p:spPr>
          <a:xfrm>
            <a:off x="5288132" y="3520896"/>
            <a:ext cx="872146" cy="872146"/>
          </a:xfrm>
          <a:prstGeom prst="ellipse">
            <a:avLst/>
          </a:prstGeom>
          <a:solidFill>
            <a:srgbClr val="66FF33"/>
          </a:solidFill>
          <a:ln w="25400" cap="flat" cmpd="sng" algn="ctr">
            <a:noFill/>
            <a:prstDash val="solid"/>
          </a:ln>
          <a:effectLst>
            <a:glow rad="317500">
              <a:schemeClr val="accent6">
                <a:satMod val="175000"/>
                <a:alpha val="40000"/>
              </a:schemeClr>
            </a:glow>
            <a:softEdge rad="25400"/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5" name="Orange">
            <a:extLst>
              <a:ext uri="{FF2B5EF4-FFF2-40B4-BE49-F238E27FC236}">
                <a16:creationId xmlns:a16="http://schemas.microsoft.com/office/drawing/2014/main" id="{E9D95561-701C-E9F0-E09F-5810B71B7D4B}"/>
              </a:ext>
            </a:extLst>
          </p:cNvPr>
          <p:cNvSpPr/>
          <p:nvPr/>
        </p:nvSpPr>
        <p:spPr>
          <a:xfrm>
            <a:off x="5303269" y="2433401"/>
            <a:ext cx="812483" cy="834338"/>
          </a:xfrm>
          <a:prstGeom prst="ellipse">
            <a:avLst/>
          </a:prstGeom>
          <a:solidFill>
            <a:srgbClr val="FFCC00"/>
          </a:solidFill>
          <a:ln w="25400" cap="flat" cmpd="sng" algn="ctr">
            <a:noFill/>
            <a:prstDash val="solid"/>
          </a:ln>
          <a:effectLst>
            <a:glow rad="317500">
              <a:srgbClr val="FFFF00">
                <a:alpha val="40000"/>
              </a:srgb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4" name="Red">
            <a:extLst>
              <a:ext uri="{FF2B5EF4-FFF2-40B4-BE49-F238E27FC236}">
                <a16:creationId xmlns:a16="http://schemas.microsoft.com/office/drawing/2014/main" id="{9FCAB1A2-BCBF-9051-A347-9635538DBA84}"/>
              </a:ext>
            </a:extLst>
          </p:cNvPr>
          <p:cNvSpPr/>
          <p:nvPr/>
        </p:nvSpPr>
        <p:spPr>
          <a:xfrm>
            <a:off x="5324845" y="1387859"/>
            <a:ext cx="817381" cy="823576"/>
          </a:xfrm>
          <a:prstGeom prst="ellipse">
            <a:avLst/>
          </a:prstGeom>
          <a:solidFill>
            <a:srgbClr val="FF0000"/>
          </a:solidFill>
          <a:ln w="25400" cap="flat" cmpd="sng" algn="ctr">
            <a:noFill/>
            <a:prstDash val="solid"/>
          </a:ln>
          <a:effectLst>
            <a:glow rad="317500">
              <a:srgbClr val="FF0000">
                <a:alpha val="40000"/>
              </a:srgbClr>
            </a:glow>
            <a:softEdge rad="0"/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CC269E-C597-EEC3-0C4A-DB40388C0E17}"/>
              </a:ext>
            </a:extLst>
          </p:cNvPr>
          <p:cNvSpPr txBox="1"/>
          <p:nvPr/>
        </p:nvSpPr>
        <p:spPr>
          <a:xfrm>
            <a:off x="426706" y="558359"/>
            <a:ext cx="44736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bg-BG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Светофарът – нашият приятел</a:t>
            </a:r>
            <a:endParaRPr lang="en-IN" sz="3600" spc="300" dirty="0">
              <a:solidFill>
                <a:schemeClr val="tx1">
                  <a:lumMod val="85000"/>
                  <a:lumOff val="15000"/>
                </a:schemeClr>
              </a:solidFill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470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5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8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7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" presetClass="exit" presetSubtype="0" fill="hold" grpId="2" nodeType="after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710"/>
                            </p:stCondLst>
                            <p:childTnLst>
                              <p:par>
                                <p:cTn id="1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72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118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9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3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2" nodeType="withEffect">
                                  <p:stCondLst>
                                    <p:cond delay="274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7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8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6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700"/>
                            </p:stCondLst>
                            <p:childTnLst>
                              <p:par>
                                <p:cTn id="4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200"/>
                            </p:stCondLst>
                            <p:childTnLst>
                              <p:par>
                                <p:cTn id="46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200"/>
                            </p:stCondLst>
                            <p:childTnLst>
                              <p:par>
                                <p:cTn id="49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38" grpId="0" animBg="1"/>
      <p:bldP spid="37" grpId="0" animBg="1"/>
      <p:bldP spid="44" grpId="0"/>
      <p:bldP spid="50" grpId="0"/>
      <p:bldP spid="51" grpId="0" animBg="1"/>
      <p:bldP spid="51" grpId="1" animBg="1"/>
      <p:bldP spid="51" grpId="2" animBg="1"/>
      <p:bldP spid="45" grpId="0" animBg="1"/>
      <p:bldP spid="45" grpId="1" animBg="1"/>
      <p:bldP spid="45" grpId="2" animBg="1"/>
      <p:bldP spid="45" grpId="3" animBg="1"/>
      <p:bldP spid="34" grpId="0" animBg="1"/>
      <p:bldP spid="34" grpId="1" animBg="1"/>
      <p:bldP spid="34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0674F6-0835-FE13-558D-CA4F6E4290D8}"/>
              </a:ext>
            </a:extLst>
          </p:cNvPr>
          <p:cNvSpPr/>
          <p:nvPr/>
        </p:nvSpPr>
        <p:spPr>
          <a:xfrm>
            <a:off x="0" y="4098644"/>
            <a:ext cx="12192000" cy="286239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F14D84E-5434-6F01-5846-E9261F422375}"/>
              </a:ext>
            </a:extLst>
          </p:cNvPr>
          <p:cNvGrpSpPr/>
          <p:nvPr/>
        </p:nvGrpSpPr>
        <p:grpSpPr>
          <a:xfrm>
            <a:off x="4765008" y="4061609"/>
            <a:ext cx="6840760" cy="2936460"/>
            <a:chOff x="2675620" y="5002397"/>
            <a:chExt cx="6840760" cy="1914510"/>
          </a:xfrm>
        </p:grpSpPr>
        <p:sp>
          <p:nvSpPr>
            <p:cNvPr id="8" name="Isosceles Triangle 7">
              <a:extLst>
                <a:ext uri="{FF2B5EF4-FFF2-40B4-BE49-F238E27FC236}">
                  <a16:creationId xmlns:a16="http://schemas.microsoft.com/office/drawing/2014/main" id="{9C47C27C-1CC2-BED8-556E-55AA7A9F0B98}"/>
                </a:ext>
              </a:extLst>
            </p:cNvPr>
            <p:cNvSpPr/>
            <p:nvPr/>
          </p:nvSpPr>
          <p:spPr>
            <a:xfrm>
              <a:off x="2675620" y="5013255"/>
              <a:ext cx="6840760" cy="1844675"/>
            </a:xfrm>
            <a:prstGeom prst="triangle">
              <a:avLst>
                <a:gd name="adj" fmla="val 50212"/>
              </a:avLst>
            </a:prstGeom>
            <a:solidFill>
              <a:srgbClr val="8695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F6E51D99-3631-A82F-8324-4206A3DABB98}"/>
                </a:ext>
              </a:extLst>
            </p:cNvPr>
            <p:cNvSpPr/>
            <p:nvPr/>
          </p:nvSpPr>
          <p:spPr>
            <a:xfrm>
              <a:off x="2956502" y="5013255"/>
              <a:ext cx="6213987" cy="1844675"/>
            </a:xfrm>
            <a:prstGeom prst="triangle">
              <a:avLst>
                <a:gd name="adj" fmla="val 50212"/>
              </a:avLst>
            </a:prstGeom>
            <a:solidFill>
              <a:srgbClr val="5461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EDA3DE58-0FC4-7340-7064-4E117C56CFD2}"/>
                </a:ext>
              </a:extLst>
            </p:cNvPr>
            <p:cNvSpPr/>
            <p:nvPr/>
          </p:nvSpPr>
          <p:spPr>
            <a:xfrm>
              <a:off x="3234346" y="5013256"/>
              <a:ext cx="5723308" cy="1844675"/>
            </a:xfrm>
            <a:prstGeom prst="triangle">
              <a:avLst>
                <a:gd name="adj" fmla="val 50212"/>
              </a:avLst>
            </a:prstGeom>
            <a:solidFill>
              <a:srgbClr val="7889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Isosceles Triangle 10">
              <a:extLst>
                <a:ext uri="{FF2B5EF4-FFF2-40B4-BE49-F238E27FC236}">
                  <a16:creationId xmlns:a16="http://schemas.microsoft.com/office/drawing/2014/main" id="{CC31260C-157B-F345-7AC3-667F962EC527}"/>
                </a:ext>
              </a:extLst>
            </p:cNvPr>
            <p:cNvSpPr/>
            <p:nvPr/>
          </p:nvSpPr>
          <p:spPr>
            <a:xfrm>
              <a:off x="3610313" y="5072232"/>
              <a:ext cx="4971374" cy="1844675"/>
            </a:xfrm>
            <a:prstGeom prst="triangle">
              <a:avLst>
                <a:gd name="adj" fmla="val 50212"/>
              </a:avLst>
            </a:prstGeom>
            <a:solidFill>
              <a:srgbClr val="E6E6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2F75E5A4-A08B-7DB7-4BDC-2DE7B774B2BE}"/>
                </a:ext>
              </a:extLst>
            </p:cNvPr>
            <p:cNvSpPr/>
            <p:nvPr/>
          </p:nvSpPr>
          <p:spPr>
            <a:xfrm>
              <a:off x="3761640" y="5002397"/>
              <a:ext cx="4668719" cy="1844675"/>
            </a:xfrm>
            <a:prstGeom prst="triangle">
              <a:avLst>
                <a:gd name="adj" fmla="val 50212"/>
              </a:avLst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E24B1EB1-1BCA-4295-55FB-572C4BF0DDBB}"/>
                </a:ext>
              </a:extLst>
            </p:cNvPr>
            <p:cNvSpPr/>
            <p:nvPr/>
          </p:nvSpPr>
          <p:spPr>
            <a:xfrm>
              <a:off x="5741472" y="5184346"/>
              <a:ext cx="698090" cy="1647127"/>
            </a:xfrm>
            <a:prstGeom prst="triangle">
              <a:avLst>
                <a:gd name="adj" fmla="val 50212"/>
              </a:avLst>
            </a:prstGeom>
            <a:solidFill>
              <a:srgbClr val="F2F2F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F115AEB-EBE5-D222-BBE7-5E48FA8DD9E3}"/>
                </a:ext>
              </a:extLst>
            </p:cNvPr>
            <p:cNvSpPr/>
            <p:nvPr/>
          </p:nvSpPr>
          <p:spPr>
            <a:xfrm>
              <a:off x="5697793" y="6505057"/>
              <a:ext cx="796413" cy="275453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4DE1CAD-5A48-407D-9DC5-C752DE9BCD95}"/>
                </a:ext>
              </a:extLst>
            </p:cNvPr>
            <p:cNvSpPr/>
            <p:nvPr/>
          </p:nvSpPr>
          <p:spPr>
            <a:xfrm>
              <a:off x="5697793" y="6074621"/>
              <a:ext cx="796413" cy="22119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5ECC550-ADDC-EDAC-D299-7502CAABD0FA}"/>
                </a:ext>
              </a:extLst>
            </p:cNvPr>
            <p:cNvSpPr/>
            <p:nvPr/>
          </p:nvSpPr>
          <p:spPr>
            <a:xfrm>
              <a:off x="5697793" y="5687738"/>
              <a:ext cx="796413" cy="22119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20997E0-D631-24CC-38FE-1D59CEB2445D}"/>
                </a:ext>
              </a:extLst>
            </p:cNvPr>
            <p:cNvSpPr/>
            <p:nvPr/>
          </p:nvSpPr>
          <p:spPr>
            <a:xfrm>
              <a:off x="5960643" y="5470713"/>
              <a:ext cx="261392" cy="70254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56EBF75D-9D29-F02A-D8A1-262AA497F10F}"/>
              </a:ext>
            </a:extLst>
          </p:cNvPr>
          <p:cNvSpPr/>
          <p:nvPr/>
        </p:nvSpPr>
        <p:spPr>
          <a:xfrm>
            <a:off x="-14215" y="-26269"/>
            <a:ext cx="12259934" cy="4169496"/>
          </a:xfrm>
          <a:prstGeom prst="rect">
            <a:avLst/>
          </a:prstGeom>
          <a:solidFill>
            <a:srgbClr val="75DB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       </a:t>
            </a:r>
          </a:p>
        </p:txBody>
      </p:sp>
      <p:sp>
        <p:nvSpPr>
          <p:cNvPr id="39" name="Arrow: Pentagon 38">
            <a:extLst>
              <a:ext uri="{FF2B5EF4-FFF2-40B4-BE49-F238E27FC236}">
                <a16:creationId xmlns:a16="http://schemas.microsoft.com/office/drawing/2014/main" id="{FB54D3DB-CC48-D521-572D-747E4459A308}"/>
              </a:ext>
            </a:extLst>
          </p:cNvPr>
          <p:cNvSpPr/>
          <p:nvPr/>
        </p:nvSpPr>
        <p:spPr>
          <a:xfrm>
            <a:off x="483608" y="2694542"/>
            <a:ext cx="8229569" cy="838342"/>
          </a:xfrm>
          <a:prstGeom prst="homePlat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anose="020B0604020202020204" pitchFamily="34" charset="0"/>
              <a:buChar char="•"/>
            </a:pPr>
            <a:r>
              <a:rPr lang="ru-RU" sz="24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Родителите</a:t>
            </a:r>
            <a:r>
              <a:rPr lang="ru-RU" sz="24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4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са</a:t>
            </a:r>
            <a:r>
              <a:rPr lang="ru-RU" sz="2400" dirty="0">
                <a:latin typeface="Cambria Math" panose="02040503050406030204" pitchFamily="18" charset="0"/>
                <a:ea typeface="Cambria Math" panose="02040503050406030204" pitchFamily="18" charset="0"/>
              </a:rPr>
              <a:t> пример – </a:t>
            </a:r>
            <a:r>
              <a:rPr lang="ru-RU" sz="24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децата</a:t>
            </a:r>
            <a:r>
              <a:rPr lang="ru-RU" sz="2400" dirty="0">
                <a:latin typeface="Cambria Math" panose="02040503050406030204" pitchFamily="18" charset="0"/>
                <a:ea typeface="Cambria Math" panose="02040503050406030204" pitchFamily="18" charset="0"/>
              </a:rPr>
              <a:t> учат чрез наблюдение.</a:t>
            </a:r>
            <a:endParaRPr lang="ru-RU" sz="24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EF9F6995-5A39-7031-BFB8-2CD7A2C081D9}"/>
              </a:ext>
            </a:extLst>
          </p:cNvPr>
          <p:cNvSpPr/>
          <p:nvPr/>
        </p:nvSpPr>
        <p:spPr>
          <a:xfrm>
            <a:off x="483608" y="1595914"/>
            <a:ext cx="8950538" cy="838342"/>
          </a:xfrm>
          <a:prstGeom prst="homePlate">
            <a:avLst/>
          </a:prstGeom>
          <a:solidFill>
            <a:srgbClr val="FFAE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anose="020B0604020202020204" pitchFamily="34" charset="0"/>
              <a:buChar char="•"/>
            </a:pPr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Безопасността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започва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800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със</a:t>
            </a:r>
            <a:r>
              <a:rPr lang="ru-RU" sz="2800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знание и внимание</a:t>
            </a:r>
            <a:r>
              <a:rPr lang="ru-RU" dirty="0"/>
              <a:t>.</a:t>
            </a:r>
            <a:endParaRPr lang="ru-RU" dirty="0"/>
          </a:p>
        </p:txBody>
      </p:sp>
      <p:sp>
        <p:nvSpPr>
          <p:cNvPr id="37" name="Arrow: Pentagon 36">
            <a:extLst>
              <a:ext uri="{FF2B5EF4-FFF2-40B4-BE49-F238E27FC236}">
                <a16:creationId xmlns:a16="http://schemas.microsoft.com/office/drawing/2014/main" id="{4142E9AA-C3EB-DE62-E9A6-958BB9D04D92}"/>
              </a:ext>
            </a:extLst>
          </p:cNvPr>
          <p:cNvSpPr/>
          <p:nvPr/>
        </p:nvSpPr>
        <p:spPr>
          <a:xfrm>
            <a:off x="483608" y="495918"/>
            <a:ext cx="9861763" cy="838342"/>
          </a:xfrm>
          <a:prstGeom prst="homePlate">
            <a:avLst/>
          </a:prstGeom>
          <a:solidFill>
            <a:srgbClr val="E0040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anose="020B0604020202020204" pitchFamily="34" charset="0"/>
              <a:buChar char="•"/>
            </a:pPr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Всеки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ден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по </a:t>
            </a:r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пътищата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стават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инциденти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с </a:t>
            </a:r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деца</a:t>
            </a:r>
            <a:r>
              <a:rPr lang="ru-RU" sz="2800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.</a:t>
            </a:r>
            <a:endParaRPr lang="ru-RU" sz="28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F3DB4B-9A5A-AA0C-4478-21EC0F88C0B1}"/>
              </a:ext>
            </a:extLst>
          </p:cNvPr>
          <p:cNvSpPr/>
          <p:nvPr/>
        </p:nvSpPr>
        <p:spPr>
          <a:xfrm>
            <a:off x="10609293" y="504265"/>
            <a:ext cx="1200789" cy="747300"/>
          </a:xfrm>
          <a:prstGeom prst="rect">
            <a:avLst/>
          </a:prstGeom>
          <a:blipFill dpi="0" rotWithShape="1">
            <a:blip r:embed="rId2">
              <a:alphaModFix amt="4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81D08A0-71E4-F75D-F78F-B5D251D432A3}"/>
              </a:ext>
            </a:extLst>
          </p:cNvPr>
          <p:cNvSpPr/>
          <p:nvPr/>
        </p:nvSpPr>
        <p:spPr>
          <a:xfrm>
            <a:off x="10077733" y="2967801"/>
            <a:ext cx="1528035" cy="867873"/>
          </a:xfrm>
          <a:prstGeom prst="rect">
            <a:avLst/>
          </a:prstGeom>
          <a:blipFill dpi="0" rotWithShape="1">
            <a:blip r:embed="rId2">
              <a:alphaModFix amt="4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68B66C2-5C82-3D90-29D3-0C5FB9204BF4}"/>
              </a:ext>
            </a:extLst>
          </p:cNvPr>
          <p:cNvSpPr/>
          <p:nvPr/>
        </p:nvSpPr>
        <p:spPr>
          <a:xfrm rot="16200000">
            <a:off x="-3575420" y="3599274"/>
            <a:ext cx="7734320" cy="383734"/>
          </a:xfrm>
          <a:prstGeom prst="rect">
            <a:avLst/>
          </a:prstGeom>
          <a:gradFill flip="none" rotWithShape="1">
            <a:gsLst>
              <a:gs pos="98000">
                <a:sysClr val="window" lastClr="FFFFFF">
                  <a:lumMod val="50000"/>
                </a:sysClr>
              </a:gs>
              <a:gs pos="0">
                <a:sysClr val="window" lastClr="FFFFFF">
                  <a:lumMod val="50000"/>
                </a:sysClr>
              </a:gs>
              <a:gs pos="31000">
                <a:srgbClr val="666666">
                  <a:tint val="44500"/>
                  <a:satMod val="160000"/>
                </a:srgbClr>
              </a:gs>
              <a:gs pos="55000">
                <a:srgbClr val="666666">
                  <a:tint val="23500"/>
                  <a:satMod val="160000"/>
                </a:srgbClr>
              </a:gs>
            </a:gsLst>
            <a:lin ang="1620000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838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8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6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38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E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E501CD26-DBF0-341D-5728-63D4690E8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558805" y="248152"/>
            <a:ext cx="4107176" cy="664028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45A37CDB-72D5-BE0C-7B52-5A5F6A92AC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-353129" y="1635831"/>
            <a:ext cx="12147222" cy="5800161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2BDCCDCB-A7EC-A031-BB77-F0C387911563}"/>
              </a:ext>
            </a:extLst>
          </p:cNvPr>
          <p:cNvSpPr/>
          <p:nvPr/>
        </p:nvSpPr>
        <p:spPr>
          <a:xfrm>
            <a:off x="3127266" y="530055"/>
            <a:ext cx="304800" cy="304800"/>
          </a:xfrm>
          <a:prstGeom prst="ellipse">
            <a:avLst/>
          </a:prstGeom>
          <a:solidFill>
            <a:srgbClr val="DB271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25F9499-7A0D-FA28-8B6E-4C4E851B8B48}"/>
              </a:ext>
            </a:extLst>
          </p:cNvPr>
          <p:cNvSpPr/>
          <p:nvPr/>
        </p:nvSpPr>
        <p:spPr>
          <a:xfrm>
            <a:off x="3127266" y="928734"/>
            <a:ext cx="304800" cy="304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Red">
            <a:extLst>
              <a:ext uri="{FF2B5EF4-FFF2-40B4-BE49-F238E27FC236}">
                <a16:creationId xmlns:a16="http://schemas.microsoft.com/office/drawing/2014/main" id="{81500439-452F-534B-7C45-D110A3902669}"/>
              </a:ext>
            </a:extLst>
          </p:cNvPr>
          <p:cNvSpPr/>
          <p:nvPr/>
        </p:nvSpPr>
        <p:spPr>
          <a:xfrm>
            <a:off x="3131267" y="523601"/>
            <a:ext cx="304800" cy="304799"/>
          </a:xfrm>
          <a:prstGeom prst="ellipse">
            <a:avLst/>
          </a:prstGeom>
          <a:solidFill>
            <a:srgbClr val="FF0000"/>
          </a:solidFill>
          <a:ln w="25400" cap="flat" cmpd="sng" algn="ctr">
            <a:noFill/>
            <a:prstDash val="solid"/>
          </a:ln>
          <a:effectLst>
            <a:glow rad="317500">
              <a:srgbClr val="FF0000">
                <a:alpha val="40000"/>
              </a:srgb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BCCA380-FE68-B0B5-75EB-BD28CFC61B78}"/>
              </a:ext>
            </a:extLst>
          </p:cNvPr>
          <p:cNvSpPr/>
          <p:nvPr/>
        </p:nvSpPr>
        <p:spPr>
          <a:xfrm>
            <a:off x="4229224" y="512123"/>
            <a:ext cx="304800" cy="304800"/>
          </a:xfrm>
          <a:prstGeom prst="ellipse">
            <a:avLst/>
          </a:prstGeom>
          <a:solidFill>
            <a:srgbClr val="DB271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101E72B-624A-C921-984C-8CB7606438A6}"/>
              </a:ext>
            </a:extLst>
          </p:cNvPr>
          <p:cNvSpPr/>
          <p:nvPr/>
        </p:nvSpPr>
        <p:spPr>
          <a:xfrm>
            <a:off x="4229224" y="910802"/>
            <a:ext cx="304800" cy="304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Red">
            <a:extLst>
              <a:ext uri="{FF2B5EF4-FFF2-40B4-BE49-F238E27FC236}">
                <a16:creationId xmlns:a16="http://schemas.microsoft.com/office/drawing/2014/main" id="{CA1C94F9-D51B-4D2F-0761-14D7BCBFBB70}"/>
              </a:ext>
            </a:extLst>
          </p:cNvPr>
          <p:cNvSpPr/>
          <p:nvPr/>
        </p:nvSpPr>
        <p:spPr>
          <a:xfrm>
            <a:off x="4233225" y="510856"/>
            <a:ext cx="300799" cy="307334"/>
          </a:xfrm>
          <a:prstGeom prst="ellipse">
            <a:avLst/>
          </a:prstGeom>
          <a:solidFill>
            <a:srgbClr val="FF0000"/>
          </a:solidFill>
          <a:ln w="25400" cap="flat" cmpd="sng" algn="ctr">
            <a:noFill/>
            <a:prstDash val="solid"/>
          </a:ln>
          <a:effectLst>
            <a:glow rad="317500">
              <a:srgbClr val="FF0000">
                <a:alpha val="40000"/>
              </a:srgb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9" name="Graphic 28">
            <a:extLst>
              <a:ext uri="{FF2B5EF4-FFF2-40B4-BE49-F238E27FC236}">
                <a16:creationId xmlns:a16="http://schemas.microsoft.com/office/drawing/2014/main" id="{40AF6737-966F-A311-7BDE-577313F496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9047188" y="2622387"/>
            <a:ext cx="2371569" cy="4193904"/>
          </a:xfrm>
          <a:prstGeom prst="rect">
            <a:avLst/>
          </a:prstGeom>
        </p:spPr>
      </p:pic>
      <p:sp>
        <p:nvSpPr>
          <p:cNvPr id="43" name="Oval 42">
            <a:extLst>
              <a:ext uri="{FF2B5EF4-FFF2-40B4-BE49-F238E27FC236}">
                <a16:creationId xmlns:a16="http://schemas.microsoft.com/office/drawing/2014/main" id="{F9612D7D-598D-9274-4142-7A3BDA6A96D0}"/>
              </a:ext>
            </a:extLst>
          </p:cNvPr>
          <p:cNvSpPr/>
          <p:nvPr/>
        </p:nvSpPr>
        <p:spPr>
          <a:xfrm>
            <a:off x="3123265" y="1345345"/>
            <a:ext cx="304800" cy="304800"/>
          </a:xfrm>
          <a:prstGeom prst="ellipse">
            <a:avLst/>
          </a:prstGeom>
          <a:solidFill>
            <a:srgbClr val="009030"/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C00000"/>
              </a:solidFill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FD986542-D8FF-4850-CB51-21DFA2C73A7D}"/>
              </a:ext>
            </a:extLst>
          </p:cNvPr>
          <p:cNvSpPr/>
          <p:nvPr/>
        </p:nvSpPr>
        <p:spPr>
          <a:xfrm>
            <a:off x="4229224" y="1327413"/>
            <a:ext cx="304800" cy="304800"/>
          </a:xfrm>
          <a:prstGeom prst="ellipse">
            <a:avLst/>
          </a:prstGeom>
          <a:solidFill>
            <a:srgbClr val="009030"/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C00000"/>
              </a:solidFill>
            </a:endParaRPr>
          </a:p>
        </p:txBody>
      </p:sp>
      <p:sp>
        <p:nvSpPr>
          <p:cNvPr id="17" name="Green">
            <a:extLst>
              <a:ext uri="{FF2B5EF4-FFF2-40B4-BE49-F238E27FC236}">
                <a16:creationId xmlns:a16="http://schemas.microsoft.com/office/drawing/2014/main" id="{371384C4-EBBA-8124-EB2C-3D7E3B821FA6}"/>
              </a:ext>
            </a:extLst>
          </p:cNvPr>
          <p:cNvSpPr/>
          <p:nvPr/>
        </p:nvSpPr>
        <p:spPr>
          <a:xfrm>
            <a:off x="3123265" y="1345345"/>
            <a:ext cx="304800" cy="304800"/>
          </a:xfrm>
          <a:prstGeom prst="ellipse">
            <a:avLst/>
          </a:prstGeom>
          <a:solidFill>
            <a:srgbClr val="66FF33"/>
          </a:solidFill>
          <a:ln w="25400" cap="flat" cmpd="sng" algn="ctr">
            <a:noFill/>
            <a:prstDash val="solid"/>
          </a:ln>
          <a:effectLst>
            <a:glow rad="317500">
              <a:schemeClr val="accent6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" name="Green">
            <a:extLst>
              <a:ext uri="{FF2B5EF4-FFF2-40B4-BE49-F238E27FC236}">
                <a16:creationId xmlns:a16="http://schemas.microsoft.com/office/drawing/2014/main" id="{C1A0B678-54BF-905A-D186-73C27936F66F}"/>
              </a:ext>
            </a:extLst>
          </p:cNvPr>
          <p:cNvSpPr/>
          <p:nvPr/>
        </p:nvSpPr>
        <p:spPr>
          <a:xfrm>
            <a:off x="4229224" y="1324026"/>
            <a:ext cx="304800" cy="304800"/>
          </a:xfrm>
          <a:prstGeom prst="ellipse">
            <a:avLst/>
          </a:prstGeom>
          <a:solidFill>
            <a:srgbClr val="66FF33"/>
          </a:solidFill>
          <a:ln w="25400" cap="flat" cmpd="sng" algn="ctr">
            <a:noFill/>
            <a:prstDash val="solid"/>
          </a:ln>
          <a:effectLst>
            <a:glow rad="317500">
              <a:schemeClr val="accent6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5" name="Orange">
            <a:extLst>
              <a:ext uri="{FF2B5EF4-FFF2-40B4-BE49-F238E27FC236}">
                <a16:creationId xmlns:a16="http://schemas.microsoft.com/office/drawing/2014/main" id="{9B15C86E-F7E0-D933-A06B-ABB07EC75061}"/>
              </a:ext>
            </a:extLst>
          </p:cNvPr>
          <p:cNvSpPr/>
          <p:nvPr/>
        </p:nvSpPr>
        <p:spPr>
          <a:xfrm>
            <a:off x="3137031" y="922279"/>
            <a:ext cx="291034" cy="316793"/>
          </a:xfrm>
          <a:prstGeom prst="ellipse">
            <a:avLst/>
          </a:prstGeom>
          <a:solidFill>
            <a:srgbClr val="FFCC00"/>
          </a:solidFill>
          <a:ln w="25400" cap="flat" cmpd="sng" algn="ctr">
            <a:noFill/>
            <a:prstDash val="solid"/>
          </a:ln>
          <a:effectLst>
            <a:glow rad="317500">
              <a:srgbClr val="FFFF00">
                <a:alpha val="40000"/>
              </a:srgbClr>
            </a:glow>
            <a:softEdge rad="0"/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6" name="Orange">
            <a:extLst>
              <a:ext uri="{FF2B5EF4-FFF2-40B4-BE49-F238E27FC236}">
                <a16:creationId xmlns:a16="http://schemas.microsoft.com/office/drawing/2014/main" id="{5B36C000-C48A-8468-D170-9A63F7889F61}"/>
              </a:ext>
            </a:extLst>
          </p:cNvPr>
          <p:cNvSpPr/>
          <p:nvPr/>
        </p:nvSpPr>
        <p:spPr>
          <a:xfrm>
            <a:off x="4233225" y="922279"/>
            <a:ext cx="290941" cy="288297"/>
          </a:xfrm>
          <a:prstGeom prst="ellipse">
            <a:avLst/>
          </a:prstGeom>
          <a:solidFill>
            <a:srgbClr val="FFCC00"/>
          </a:solidFill>
          <a:ln w="25400" cap="flat" cmpd="sng" algn="ctr">
            <a:noFill/>
            <a:prstDash val="solid"/>
          </a:ln>
          <a:effectLst>
            <a:glow rad="317500">
              <a:srgbClr val="FFFF00">
                <a:alpha val="40000"/>
              </a:srgbClr>
            </a:glow>
            <a:softEdge rad="0"/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16410FA4-85FB-E224-6929-74DC369EBFCF}"/>
              </a:ext>
            </a:extLst>
          </p:cNvPr>
          <p:cNvSpPr/>
          <p:nvPr/>
        </p:nvSpPr>
        <p:spPr>
          <a:xfrm>
            <a:off x="1420285" y="2219042"/>
            <a:ext cx="3103881" cy="105777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i="0" smtClean="0">
              <a:solidFill>
                <a:schemeClr val="tx1"/>
              </a:solidFill>
              <a:effectLst/>
              <a:latin typeface="Poppins" panose="00000500000000000000" pitchFamily="2" charset="0"/>
              <a:ea typeface="Open Sans" panose="020B0606030504020204" pitchFamily="34" charset="0"/>
              <a:cs typeface="Poppins" panose="00000500000000000000" pitchFamily="2" charset="0"/>
            </a:endParaRPr>
          </a:p>
          <a:p>
            <a:pPr algn="ctr"/>
            <a:endParaRPr lang="en-IN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B67BC6FB-D9F6-6E2B-F909-DBD214CFEB4F}"/>
              </a:ext>
            </a:extLst>
          </p:cNvPr>
          <p:cNvSpPr/>
          <p:nvPr/>
        </p:nvSpPr>
        <p:spPr>
          <a:xfrm>
            <a:off x="1420284" y="3568295"/>
            <a:ext cx="3103881" cy="105777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4F97D80D-AF91-6F45-F440-04780D507065}"/>
              </a:ext>
            </a:extLst>
          </p:cNvPr>
          <p:cNvSpPr/>
          <p:nvPr/>
        </p:nvSpPr>
        <p:spPr>
          <a:xfrm>
            <a:off x="1420283" y="4904329"/>
            <a:ext cx="3103881" cy="105777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mtClean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endParaRPr lang="en-IN" sz="1800" smtClean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endParaRPr lang="en-IN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28BB37-61BA-0BE9-3D4D-FB8969D0FE39}"/>
              </a:ext>
            </a:extLst>
          </p:cNvPr>
          <p:cNvSpPr txBox="1"/>
          <p:nvPr/>
        </p:nvSpPr>
        <p:spPr>
          <a:xfrm>
            <a:off x="6712171" y="442869"/>
            <a:ext cx="319284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4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Родителят</a:t>
            </a:r>
            <a:r>
              <a:rPr lang="ru-RU" sz="4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4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като</a:t>
            </a:r>
            <a:r>
              <a:rPr lang="ru-RU" sz="4000" dirty="0">
                <a:latin typeface="Cambria Math" panose="02040503050406030204" pitchFamily="18" charset="0"/>
                <a:ea typeface="Cambria Math" panose="02040503050406030204" pitchFamily="18" charset="0"/>
              </a:rPr>
              <a:t> пример</a:t>
            </a:r>
            <a:endParaRPr lang="ru-RU" sz="40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sp>
        <p:nvSpPr>
          <p:cNvPr id="8" name="Правоъгълник 7"/>
          <p:cNvSpPr/>
          <p:nvPr/>
        </p:nvSpPr>
        <p:spPr>
          <a:xfrm>
            <a:off x="1412018" y="2242452"/>
            <a:ext cx="36297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Децата</a:t>
            </a:r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копират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поведението</a:t>
            </a:r>
            <a:endParaRPr lang="ru-RU" dirty="0" smtClean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на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възрастните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. </a:t>
            </a:r>
            <a:r>
              <a:rPr lang="ru-RU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Спазвайте</a:t>
            </a:r>
            <a:r>
              <a:rPr lang="ru-RU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правилата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заедно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</a:rPr>
              <a:t>. </a:t>
            </a:r>
          </a:p>
        </p:txBody>
      </p:sp>
      <p:sp>
        <p:nvSpPr>
          <p:cNvPr id="12" name="Текстово поле 11"/>
          <p:cNvSpPr txBox="1"/>
          <p:nvPr/>
        </p:nvSpPr>
        <p:spPr>
          <a:xfrm>
            <a:off x="1500073" y="3648830"/>
            <a:ext cx="2878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Ако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вие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пресичате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неправилно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– и те </a:t>
            </a:r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ще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го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направят.</a:t>
            </a:r>
            <a:endParaRPr lang="bg-BG" sz="20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sp>
        <p:nvSpPr>
          <p:cNvPr id="13" name="Текстово поле 12"/>
          <p:cNvSpPr txBox="1"/>
          <p:nvPr/>
        </p:nvSpPr>
        <p:spPr>
          <a:xfrm>
            <a:off x="1547074" y="4947096"/>
            <a:ext cx="28316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Превърнете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пътната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безопасност</a:t>
            </a:r>
            <a:r>
              <a:rPr lang="ru-RU" sz="2000" dirty="0">
                <a:latin typeface="Cambria Math" panose="02040503050406030204" pitchFamily="18" charset="0"/>
                <a:ea typeface="Cambria Math" panose="02040503050406030204" pitchFamily="18" charset="0"/>
              </a:rPr>
              <a:t> в ежедневен разговор</a:t>
            </a:r>
            <a:r>
              <a:rPr lang="ru-RU" dirty="0"/>
              <a:t>.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29914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4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4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400"/>
                            </p:stCondLst>
                            <p:childTnLst>
                              <p:par>
                                <p:cTn id="1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4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4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00"/>
                            </p:stCondLst>
                            <p:childTnLst>
                              <p:par>
                                <p:cTn id="4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12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300"/>
                            </p:stCondLst>
                            <p:childTnLst>
                              <p:par>
                                <p:cTn id="48" presetID="1" presetClass="exit" presetSubtype="0" fill="hold" grpId="1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400"/>
                            </p:stCondLst>
                            <p:childTnLst>
                              <p:par>
                                <p:cTn id="5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24" grpId="0" animBg="1"/>
      <p:bldP spid="24" grpId="1" animBg="1"/>
      <p:bldP spid="17" grpId="0" animBg="1"/>
      <p:bldP spid="17" grpId="1" animBg="1"/>
      <p:bldP spid="23" grpId="0" animBg="1"/>
      <p:bldP spid="23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8" grpId="0" animBg="1"/>
      <p:bldP spid="49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0674F6-0835-FE13-558D-CA4F6E4290D8}"/>
              </a:ext>
            </a:extLst>
          </p:cNvPr>
          <p:cNvSpPr/>
          <p:nvPr/>
        </p:nvSpPr>
        <p:spPr>
          <a:xfrm>
            <a:off x="0" y="4098644"/>
            <a:ext cx="12192000" cy="286239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F14D84E-5434-6F01-5846-E9261F422375}"/>
              </a:ext>
            </a:extLst>
          </p:cNvPr>
          <p:cNvGrpSpPr/>
          <p:nvPr/>
        </p:nvGrpSpPr>
        <p:grpSpPr>
          <a:xfrm>
            <a:off x="6119388" y="4148830"/>
            <a:ext cx="6840760" cy="2936460"/>
            <a:chOff x="2675620" y="5002397"/>
            <a:chExt cx="6840760" cy="1914510"/>
          </a:xfrm>
        </p:grpSpPr>
        <p:sp>
          <p:nvSpPr>
            <p:cNvPr id="8" name="Isosceles Triangle 7">
              <a:extLst>
                <a:ext uri="{FF2B5EF4-FFF2-40B4-BE49-F238E27FC236}">
                  <a16:creationId xmlns:a16="http://schemas.microsoft.com/office/drawing/2014/main" id="{9C47C27C-1CC2-BED8-556E-55AA7A9F0B98}"/>
                </a:ext>
              </a:extLst>
            </p:cNvPr>
            <p:cNvSpPr/>
            <p:nvPr/>
          </p:nvSpPr>
          <p:spPr>
            <a:xfrm>
              <a:off x="2675620" y="5013255"/>
              <a:ext cx="6840760" cy="1844675"/>
            </a:xfrm>
            <a:prstGeom prst="triangle">
              <a:avLst>
                <a:gd name="adj" fmla="val 50212"/>
              </a:avLst>
            </a:prstGeom>
            <a:solidFill>
              <a:srgbClr val="8695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F6E51D99-3631-A82F-8324-4206A3DABB98}"/>
                </a:ext>
              </a:extLst>
            </p:cNvPr>
            <p:cNvSpPr/>
            <p:nvPr/>
          </p:nvSpPr>
          <p:spPr>
            <a:xfrm>
              <a:off x="2956502" y="5013255"/>
              <a:ext cx="6213987" cy="1844675"/>
            </a:xfrm>
            <a:prstGeom prst="triangle">
              <a:avLst>
                <a:gd name="adj" fmla="val 50212"/>
              </a:avLst>
            </a:prstGeom>
            <a:solidFill>
              <a:srgbClr val="5461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EDA3DE58-0FC4-7340-7064-4E117C56CFD2}"/>
                </a:ext>
              </a:extLst>
            </p:cNvPr>
            <p:cNvSpPr/>
            <p:nvPr/>
          </p:nvSpPr>
          <p:spPr>
            <a:xfrm>
              <a:off x="3234346" y="5013256"/>
              <a:ext cx="5723308" cy="1844675"/>
            </a:xfrm>
            <a:prstGeom prst="triangle">
              <a:avLst>
                <a:gd name="adj" fmla="val 50212"/>
              </a:avLst>
            </a:prstGeom>
            <a:solidFill>
              <a:srgbClr val="7889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Isosceles Triangle 10">
              <a:extLst>
                <a:ext uri="{FF2B5EF4-FFF2-40B4-BE49-F238E27FC236}">
                  <a16:creationId xmlns:a16="http://schemas.microsoft.com/office/drawing/2014/main" id="{CC31260C-157B-F345-7AC3-667F962EC527}"/>
                </a:ext>
              </a:extLst>
            </p:cNvPr>
            <p:cNvSpPr/>
            <p:nvPr/>
          </p:nvSpPr>
          <p:spPr>
            <a:xfrm>
              <a:off x="3610313" y="5072232"/>
              <a:ext cx="4971374" cy="1844675"/>
            </a:xfrm>
            <a:prstGeom prst="triangle">
              <a:avLst>
                <a:gd name="adj" fmla="val 50212"/>
              </a:avLst>
            </a:prstGeom>
            <a:solidFill>
              <a:srgbClr val="E6E6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2F75E5A4-A08B-7DB7-4BDC-2DE7B774B2BE}"/>
                </a:ext>
              </a:extLst>
            </p:cNvPr>
            <p:cNvSpPr/>
            <p:nvPr/>
          </p:nvSpPr>
          <p:spPr>
            <a:xfrm>
              <a:off x="3761640" y="5002397"/>
              <a:ext cx="4668719" cy="1844675"/>
            </a:xfrm>
            <a:prstGeom prst="triangle">
              <a:avLst>
                <a:gd name="adj" fmla="val 50212"/>
              </a:avLst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E24B1EB1-1BCA-4295-55FB-572C4BF0DDBB}"/>
                </a:ext>
              </a:extLst>
            </p:cNvPr>
            <p:cNvSpPr/>
            <p:nvPr/>
          </p:nvSpPr>
          <p:spPr>
            <a:xfrm>
              <a:off x="5741472" y="5184346"/>
              <a:ext cx="698090" cy="1647127"/>
            </a:xfrm>
            <a:prstGeom prst="triangle">
              <a:avLst>
                <a:gd name="adj" fmla="val 50212"/>
              </a:avLst>
            </a:prstGeom>
            <a:solidFill>
              <a:srgbClr val="F2F2F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F115AEB-EBE5-D222-BBE7-5E48FA8DD9E3}"/>
                </a:ext>
              </a:extLst>
            </p:cNvPr>
            <p:cNvSpPr/>
            <p:nvPr/>
          </p:nvSpPr>
          <p:spPr>
            <a:xfrm>
              <a:off x="5697793" y="6505057"/>
              <a:ext cx="796413" cy="275453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4DE1CAD-5A48-407D-9DC5-C752DE9BCD95}"/>
                </a:ext>
              </a:extLst>
            </p:cNvPr>
            <p:cNvSpPr/>
            <p:nvPr/>
          </p:nvSpPr>
          <p:spPr>
            <a:xfrm>
              <a:off x="5697793" y="6074621"/>
              <a:ext cx="796413" cy="22119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5ECC550-ADDC-EDAC-D299-7502CAABD0FA}"/>
                </a:ext>
              </a:extLst>
            </p:cNvPr>
            <p:cNvSpPr/>
            <p:nvPr/>
          </p:nvSpPr>
          <p:spPr>
            <a:xfrm>
              <a:off x="5697793" y="5687738"/>
              <a:ext cx="796413" cy="22119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20997E0-D631-24CC-38FE-1D59CEB2445D}"/>
                </a:ext>
              </a:extLst>
            </p:cNvPr>
            <p:cNvSpPr/>
            <p:nvPr/>
          </p:nvSpPr>
          <p:spPr>
            <a:xfrm>
              <a:off x="5960643" y="5470713"/>
              <a:ext cx="261392" cy="70254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56EBF75D-9D29-F02A-D8A1-262AA497F10F}"/>
              </a:ext>
            </a:extLst>
          </p:cNvPr>
          <p:cNvSpPr/>
          <p:nvPr/>
        </p:nvSpPr>
        <p:spPr>
          <a:xfrm>
            <a:off x="-14215" y="-26269"/>
            <a:ext cx="12259934" cy="4169496"/>
          </a:xfrm>
          <a:prstGeom prst="rect">
            <a:avLst/>
          </a:prstGeom>
          <a:solidFill>
            <a:srgbClr val="75DB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      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F3DB4B-9A5A-AA0C-4478-21EC0F88C0B1}"/>
              </a:ext>
            </a:extLst>
          </p:cNvPr>
          <p:cNvSpPr/>
          <p:nvPr/>
        </p:nvSpPr>
        <p:spPr>
          <a:xfrm>
            <a:off x="10609293" y="504265"/>
            <a:ext cx="1200789" cy="747300"/>
          </a:xfrm>
          <a:prstGeom prst="rect">
            <a:avLst/>
          </a:prstGeom>
          <a:blipFill dpi="0" rotWithShape="1">
            <a:blip r:embed="rId2">
              <a:alphaModFix amt="4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81D08A0-71E4-F75D-F78F-B5D251D432A3}"/>
              </a:ext>
            </a:extLst>
          </p:cNvPr>
          <p:cNvSpPr/>
          <p:nvPr/>
        </p:nvSpPr>
        <p:spPr>
          <a:xfrm>
            <a:off x="10077733" y="2967801"/>
            <a:ext cx="1528035" cy="867873"/>
          </a:xfrm>
          <a:prstGeom prst="rect">
            <a:avLst/>
          </a:prstGeom>
          <a:blipFill dpi="0" rotWithShape="1">
            <a:blip r:embed="rId2">
              <a:alphaModFix amt="4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Картина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84" t="56104" r="18998"/>
          <a:stretch/>
        </p:blipFill>
        <p:spPr>
          <a:xfrm>
            <a:off x="-4205" y="2185240"/>
            <a:ext cx="4464686" cy="4775795"/>
          </a:xfrm>
          <a:prstGeom prst="rect">
            <a:avLst/>
          </a:prstGeom>
        </p:spPr>
      </p:pic>
      <p:sp>
        <p:nvSpPr>
          <p:cNvPr id="6" name="Текстово поле 5"/>
          <p:cNvSpPr txBox="1"/>
          <p:nvPr/>
        </p:nvSpPr>
        <p:spPr>
          <a:xfrm>
            <a:off x="4885322" y="426487"/>
            <a:ext cx="53633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3200" dirty="0">
                <a:latin typeface="Cambria Math" panose="02040503050406030204" pitchFamily="18" charset="0"/>
                <a:ea typeface="Cambria Math" panose="02040503050406030204" pitchFamily="18" charset="0"/>
              </a:rPr>
              <a:t>Основни правила за пешеходци</a:t>
            </a:r>
          </a:p>
        </p:txBody>
      </p:sp>
      <p:sp>
        <p:nvSpPr>
          <p:cNvPr id="19" name="Правоъгълник 18"/>
          <p:cNvSpPr/>
          <p:nvPr/>
        </p:nvSpPr>
        <p:spPr>
          <a:xfrm>
            <a:off x="4900670" y="2013411"/>
            <a:ext cx="6492754" cy="291557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Винаги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пресичай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на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пешеходна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пътека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(зебра). </a:t>
            </a:r>
            <a:endParaRPr lang="ru-RU" sz="2400" dirty="0" smtClean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ru-RU" sz="2400" dirty="0" err="1" smtClean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Спри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,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погледни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,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увери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се, че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няма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коли и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тогава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пресечи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! </a:t>
            </a:r>
            <a:endParaRPr lang="ru-RU" sz="2400" dirty="0" smtClean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ru-RU" sz="2400" dirty="0" err="1" smtClean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Никога</a:t>
            </a:r>
            <a:r>
              <a:rPr lang="ru-RU" sz="2400" dirty="0" smtClean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не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тичай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и играй по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пътното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платно. </a:t>
            </a:r>
            <a:endParaRPr lang="ru-RU" sz="2400" dirty="0" smtClean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ru-RU" sz="2400" dirty="0" err="1" smtClean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Използвай</a:t>
            </a:r>
            <a:r>
              <a:rPr lang="ru-RU" sz="2400" dirty="0" smtClean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светлоотразителни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400" dirty="0" err="1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елементи</a:t>
            </a:r>
            <a:r>
              <a:rPr lang="ru-RU" sz="2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вечер.</a:t>
            </a:r>
          </a:p>
        </p:txBody>
      </p:sp>
    </p:spTree>
    <p:extLst>
      <p:ext uri="{BB962C8B-B14F-4D97-AF65-F5344CB8AC3E}">
        <p14:creationId xmlns:p14="http://schemas.microsoft.com/office/powerpoint/2010/main" val="267591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Картина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3205"/>
            <a:ext cx="13139920" cy="7391205"/>
          </a:xfrm>
          <a:prstGeom prst="rect">
            <a:avLst/>
          </a:prstGeom>
        </p:spPr>
      </p:pic>
      <p:sp>
        <p:nvSpPr>
          <p:cNvPr id="4" name="Правоъгълник 3"/>
          <p:cNvSpPr/>
          <p:nvPr/>
        </p:nvSpPr>
        <p:spPr>
          <a:xfrm>
            <a:off x="2004646" y="0"/>
            <a:ext cx="8080131" cy="350813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u-RU" sz="3600" smtClean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Да пазим живота!</a:t>
            </a:r>
          </a:p>
          <a:p>
            <a:r>
              <a:rPr lang="ru-RU" sz="3600" smtClean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Безопасността е обща отговорност. Всеки може да предотврати инцидент. </a:t>
            </a:r>
          </a:p>
          <a:p>
            <a:r>
              <a:rPr lang="ru-RU" sz="3600" smtClean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Нека бъдем внимателни, търпеливи и отговорни на пътя.</a:t>
            </a:r>
            <a:endParaRPr lang="ru-RU" sz="36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pic>
        <p:nvPicPr>
          <p:cNvPr id="5" name="Картина 4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677" y="3868615"/>
            <a:ext cx="4861171" cy="273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89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Картина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Правоъгълник 2"/>
          <p:cNvSpPr/>
          <p:nvPr/>
        </p:nvSpPr>
        <p:spPr>
          <a:xfrm>
            <a:off x="0" y="755787"/>
            <a:ext cx="12192000" cy="315784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  <a:tabLst>
                <a:tab pos="0" algn="l"/>
              </a:tabLst>
            </a:pPr>
            <a:endParaRPr lang="ru-RU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Таблица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043517"/>
              </p:ext>
            </p:extLst>
          </p:nvPr>
        </p:nvGraphicFramePr>
        <p:xfrm>
          <a:off x="173736" y="755787"/>
          <a:ext cx="7341598" cy="4351338"/>
        </p:xfrm>
        <a:graphic>
          <a:graphicData uri="http://schemas.openxmlformats.org/drawingml/2006/table">
            <a:tbl>
              <a:tblPr/>
              <a:tblGrid>
                <a:gridCol w="7341598">
                  <a:extLst>
                    <a:ext uri="{9D8B030D-6E8A-4147-A177-3AD203B41FA5}">
                      <a16:colId xmlns:a16="http://schemas.microsoft.com/office/drawing/2014/main" val="218373807"/>
                    </a:ext>
                  </a:extLst>
                </a:gridCol>
              </a:tblGrid>
              <a:tr h="4351338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Courier New" panose="02070309020205020404" pitchFamily="49" charset="0"/>
                        <a:buChar char="o"/>
                        <a:tabLst>
                          <a:tab pos="0" algn="l"/>
                        </a:tabLst>
                      </a:pP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Карай велосипед само на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разрешените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за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това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места.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ourier New" panose="02070309020205020404" pitchFamily="49" charset="0"/>
                        <a:buChar char="o"/>
                        <a:tabLst>
                          <a:tab pos="0" algn="l"/>
                        </a:tabLst>
                      </a:pP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Носи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предпазна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каска.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Тя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трябва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да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ти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е по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мярка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и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винаги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да е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закопчана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ourier New" panose="02070309020205020404" pitchFamily="49" charset="0"/>
                        <a:buChar char="o"/>
                        <a:tabLst>
                          <a:tab pos="0" algn="l"/>
                        </a:tabLst>
                      </a:pP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Не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излизай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на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улицата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с велосипед,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преди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да си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сигурен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, че е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изправен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има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звънец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спирачки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, фар и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светлоотразител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).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ourier New" panose="02070309020205020404" pitchFamily="49" charset="0"/>
                        <a:buChar char="o"/>
                        <a:tabLst>
                          <a:tab pos="0" algn="l"/>
                        </a:tabLst>
                      </a:pP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Не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излизай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внезапно на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уличното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платно.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ourier New" panose="02070309020205020404" pitchFamily="49" charset="0"/>
                        <a:buChar char="o"/>
                        <a:tabLst>
                          <a:tab pos="0" algn="l"/>
                        </a:tabLst>
                      </a:pP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Ако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караш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колело с приятели,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винаги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карайте един зад друг.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ourier New" panose="02070309020205020404" pitchFamily="49" charset="0"/>
                        <a:buChar char="o"/>
                        <a:tabLst>
                          <a:tab pos="0" algn="l"/>
                        </a:tabLst>
                      </a:pP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Спазвайте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пътните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знаци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и сигналите на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светофара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ourier New" panose="02070309020205020404" pitchFamily="49" charset="0"/>
                        <a:buChar char="o"/>
                        <a:tabLst>
                          <a:tab pos="0" algn="l"/>
                        </a:tabLst>
                      </a:pP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Преди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да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завиеш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протегни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ръката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си в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същата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посока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ourier New" panose="02070309020205020404" pitchFamily="49" charset="0"/>
                        <a:buChar char="o"/>
                        <a:tabLst>
                          <a:tab pos="0" algn="l"/>
                        </a:tabLst>
                      </a:pP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Спри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пред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пешеходната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пътека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ако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някой</a:t>
                      </a:r>
                      <a:r>
                        <a:rPr lang="ru-RU" sz="1800" dirty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ru-RU" sz="1800" dirty="0" err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пресича</a:t>
                      </a:r>
                      <a:r>
                        <a:rPr lang="ru-RU" sz="1800" dirty="0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ru-RU" sz="1800" dirty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8310" marR="78310" marT="39155" marB="391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6350465"/>
                  </a:ext>
                </a:extLst>
              </a:tr>
            </a:tbl>
          </a:graphicData>
        </a:graphic>
      </p:graphicFrame>
      <p:sp>
        <p:nvSpPr>
          <p:cNvPr id="7" name="Текстово поле 6"/>
          <p:cNvSpPr txBox="1"/>
          <p:nvPr/>
        </p:nvSpPr>
        <p:spPr>
          <a:xfrm>
            <a:off x="209278" y="26479"/>
            <a:ext cx="747979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bg-BG" altLang="bg-BG" sz="2000" b="1" dirty="0" smtClean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Основните </a:t>
            </a:r>
            <a:r>
              <a:rPr lang="bg-BG" altLang="bg-BG" sz="2000" b="1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правила, които всяко дете трябва да знае, ако ще се качва на велосипед:</a:t>
            </a:r>
            <a:endParaRPr lang="bg-BG" altLang="bg-BG" sz="20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endParaRPr lang="bg-BG" dirty="0"/>
          </a:p>
        </p:txBody>
      </p:sp>
      <p:sp>
        <p:nvSpPr>
          <p:cNvPr id="8" name="Текстово поле 7"/>
          <p:cNvSpPr txBox="1"/>
          <p:nvPr/>
        </p:nvSpPr>
        <p:spPr>
          <a:xfrm>
            <a:off x="7484337" y="643451"/>
            <a:ext cx="3931920" cy="3629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  <a:tabLst>
                <a:tab pos="0" algn="l"/>
              </a:tabLst>
            </a:pP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Когато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спираш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използвай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двете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спирачки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(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предна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и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задна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).</a:t>
            </a:r>
          </a:p>
          <a:p>
            <a:pPr>
              <a:lnSpc>
                <a:spcPct val="107000"/>
              </a:lnSpc>
            </a:pPr>
            <a:r>
              <a:rPr lang="ru-RU" b="1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       Караш велосипед и </a:t>
            </a:r>
            <a:r>
              <a:rPr lang="ru-RU" b="1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трябва</a:t>
            </a:r>
            <a:r>
              <a:rPr lang="ru-RU" b="1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да </a:t>
            </a:r>
            <a:r>
              <a:rPr lang="ru-RU" b="1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спреш</a:t>
            </a:r>
            <a:r>
              <a:rPr lang="ru-RU" b="1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на </a:t>
            </a:r>
            <a:r>
              <a:rPr lang="ru-RU" b="1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червена</a:t>
            </a:r>
            <a:r>
              <a:rPr lang="ru-RU" b="1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светлина.</a:t>
            </a:r>
            <a:endParaRPr lang="ru-RU" dirty="0">
              <a:latin typeface="Cambria Math" panose="02040503050406030204" pitchFamily="18" charset="0"/>
              <a:ea typeface="Cambria Math" panose="020405030504060302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Следвай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стъпките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  <a:tabLst>
                <a:tab pos="0" algn="l"/>
              </a:tabLst>
            </a:pP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Виждаш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червената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светлина.</a:t>
            </a: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  <a:tabLst>
                <a:tab pos="0" algn="l"/>
              </a:tabLst>
            </a:pP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Намали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  <a:tabLst>
                <a:tab pos="0" algn="l"/>
              </a:tabLst>
            </a:pP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Натисни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и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двете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спирачки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  <a:tabLst>
                <a:tab pos="0" algn="l"/>
              </a:tabLst>
            </a:pP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Постави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единия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си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крак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на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земята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  <a:tabLst>
                <a:tab pos="0" algn="l"/>
              </a:tabLst>
            </a:pP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Отпусни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спирачките</a:t>
            </a:r>
            <a:r>
              <a:rPr lang="ru-RU" dirty="0">
                <a:latin typeface="Cambria Math" panose="02040503050406030204" pitchFamily="18" charset="0"/>
                <a:ea typeface="Cambria Math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416183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2BC7A0E7-2167-00E6-90B2-3088A1DA5035}"/>
              </a:ext>
            </a:extLst>
          </p:cNvPr>
          <p:cNvSpPr txBox="1"/>
          <p:nvPr/>
        </p:nvSpPr>
        <p:spPr>
          <a:xfrm>
            <a:off x="4601020" y="388594"/>
            <a:ext cx="403193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4000" dirty="0">
                <a:latin typeface="Cambria Math" panose="02040503050406030204" pitchFamily="18" charset="0"/>
                <a:ea typeface="Cambria Math" panose="02040503050406030204" pitchFamily="18" charset="0"/>
              </a:rPr>
              <a:t>Безопасен </a:t>
            </a:r>
            <a:r>
              <a:rPr lang="ru-RU" sz="4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път</a:t>
            </a:r>
            <a:r>
              <a:rPr lang="ru-RU" sz="4000" dirty="0">
                <a:latin typeface="Cambria Math" panose="02040503050406030204" pitchFamily="18" charset="0"/>
                <a:ea typeface="Cambria Math" panose="02040503050406030204" pitchFamily="18" charset="0"/>
              </a:rPr>
              <a:t> до </a:t>
            </a:r>
            <a:r>
              <a:rPr lang="ru-RU" sz="40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детската</a:t>
            </a:r>
            <a:r>
              <a:rPr lang="ru-RU" sz="4000" dirty="0">
                <a:latin typeface="Cambria Math" panose="02040503050406030204" pitchFamily="18" charset="0"/>
                <a:ea typeface="Cambria Math" panose="02040503050406030204" pitchFamily="18" charset="0"/>
              </a:rPr>
              <a:t> градина</a:t>
            </a:r>
            <a:endParaRPr lang="ru-RU" sz="40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1BE0608-3875-9A3F-F4FB-8AFB9418E8A3}"/>
              </a:ext>
            </a:extLst>
          </p:cNvPr>
          <p:cNvGrpSpPr/>
          <p:nvPr/>
        </p:nvGrpSpPr>
        <p:grpSpPr>
          <a:xfrm>
            <a:off x="245678" y="4615133"/>
            <a:ext cx="12040411" cy="2242867"/>
            <a:chOff x="245678" y="4615133"/>
            <a:chExt cx="12040411" cy="2242867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2293E30-71E3-5AE3-FFFC-1DCC654A59A9}"/>
                </a:ext>
              </a:extLst>
            </p:cNvPr>
            <p:cNvSpPr txBox="1"/>
            <p:nvPr/>
          </p:nvSpPr>
          <p:spPr>
            <a:xfrm>
              <a:off x="7535302" y="5934670"/>
              <a:ext cx="4750787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Обясни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 на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детето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 как да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реагира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,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ако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 се </a:t>
              </a:r>
              <a:r>
                <a:rPr lang="ru-RU" sz="2000" dirty="0" smtClean="0">
                  <a:latin typeface="Cambria Math" panose="02040503050406030204" pitchFamily="18" charset="0"/>
                  <a:ea typeface="Cambria Math" panose="02040503050406030204" pitchFamily="18" charset="0"/>
                </a:rPr>
                <a:t>изгуби.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Повтаряй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правилата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редовно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.</a:t>
              </a:r>
            </a:p>
            <a:p>
              <a:pPr algn="just"/>
              <a:endParaRPr lang="en-IN" sz="14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5096D616-3604-DA86-F953-E412BD885817}"/>
                </a:ext>
              </a:extLst>
            </p:cNvPr>
            <p:cNvSpPr txBox="1"/>
            <p:nvPr/>
          </p:nvSpPr>
          <p:spPr>
            <a:xfrm>
              <a:off x="245678" y="4615133"/>
              <a:ext cx="4355342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ru-RU" sz="2000" dirty="0" smtClean="0">
                  <a:latin typeface="Cambria Math" panose="02040503050406030204" pitchFamily="18" charset="0"/>
                  <a:ea typeface="Cambria Math" panose="02040503050406030204" pitchFamily="18" charset="0"/>
                </a:rPr>
                <a:t>Избери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най-безопасния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, не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най-краткия</a:t>
              </a:r>
              <a:r>
                <a:rPr lang="ru-RU" sz="2000" dirty="0">
                  <a:latin typeface="Cambria Math" panose="02040503050406030204" pitchFamily="18" charset="0"/>
                  <a:ea typeface="Cambria Math" panose="02040503050406030204" pitchFamily="18" charset="0"/>
                </a:rPr>
                <a:t> </a:t>
              </a:r>
              <a:r>
                <a:rPr lang="ru-RU" sz="2000" dirty="0" err="1">
                  <a:latin typeface="Cambria Math" panose="02040503050406030204" pitchFamily="18" charset="0"/>
                  <a:ea typeface="Cambria Math" panose="02040503050406030204" pitchFamily="18" charset="0"/>
                </a:rPr>
                <a:t>път</a:t>
              </a:r>
              <a:r>
                <a:rPr lang="ru-RU" sz="2000" dirty="0" smtClean="0">
                  <a:latin typeface="Cambria Math" panose="02040503050406030204" pitchFamily="18" charset="0"/>
                  <a:ea typeface="Cambria Math" panose="02040503050406030204" pitchFamily="18" charset="0"/>
                </a:rPr>
                <a:t>.. </a:t>
              </a:r>
              <a:endParaRPr lang="ru-RU" sz="2000" dirty="0">
                <a:latin typeface="Cambria Math" panose="02040503050406030204" pitchFamily="18" charset="0"/>
                <a:ea typeface="Cambria Math" panose="02040503050406030204" pitchFamily="18" charset="0"/>
              </a:endParaRPr>
            </a:p>
          </p:txBody>
        </p:sp>
      </p:grpSp>
      <p:pic>
        <p:nvPicPr>
          <p:cNvPr id="33" name="Graphic 8">
            <a:extLst>
              <a:ext uri="{FF2B5EF4-FFF2-40B4-BE49-F238E27FC236}">
                <a16:creationId xmlns:a16="http://schemas.microsoft.com/office/drawing/2014/main" id="{45A37CDB-72D5-BE0C-7B52-5A5F6A92AC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144043" y="-97825"/>
            <a:ext cx="11047957" cy="7708392"/>
          </a:xfrm>
          <a:prstGeom prst="rect">
            <a:avLst/>
          </a:prstGeom>
        </p:spPr>
      </p:pic>
      <p:pic>
        <p:nvPicPr>
          <p:cNvPr id="34" name="Картина 3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73" y="248396"/>
            <a:ext cx="4313772" cy="415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09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9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1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Картина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361" y="2203704"/>
            <a:ext cx="8545069" cy="4806601"/>
          </a:xfrm>
          <a:prstGeom prst="rect">
            <a:avLst/>
          </a:prstGeom>
        </p:spPr>
      </p:pic>
      <p:pic>
        <p:nvPicPr>
          <p:cNvPr id="5" name="Пазете децата на пътя! Те са нашета бъдеще! (4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89304" y="0"/>
            <a:ext cx="9473184" cy="5328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875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авоъгълник 1"/>
          <p:cNvSpPr/>
          <p:nvPr/>
        </p:nvSpPr>
        <p:spPr>
          <a:xfrm>
            <a:off x="1" y="0"/>
            <a:ext cx="6356838" cy="6858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E4D8A3-C12C-47B3-BEA4-1FEF6F323941}"/>
              </a:ext>
            </a:extLst>
          </p:cNvPr>
          <p:cNvSpPr txBox="1"/>
          <p:nvPr/>
        </p:nvSpPr>
        <p:spPr>
          <a:xfrm>
            <a:off x="6726576" y="5382788"/>
            <a:ext cx="330685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bg-BG" sz="4000" dirty="0">
                <a:latin typeface="Cambria Math" panose="02040503050406030204" pitchFamily="18" charset="0"/>
                <a:ea typeface="Cambria Math" panose="02040503050406030204" pitchFamily="18" charset="0"/>
              </a:rPr>
              <a:t>Благодаря за вниманието!</a:t>
            </a:r>
            <a:endParaRPr lang="en-IN" sz="4000" dirty="0">
              <a:solidFill>
                <a:schemeClr val="tx1">
                  <a:lumMod val="85000"/>
                  <a:lumOff val="15000"/>
                </a:schemeClr>
              </a:solidFill>
              <a:latin typeface="Cambria Math" panose="02040503050406030204" pitchFamily="18" charset="0"/>
              <a:ea typeface="Cambria Math" panose="02040503050406030204" pitchFamily="18" charset="0"/>
              <a:cs typeface="Open Sans Semibold" panose="020B0706030804020204" pitchFamily="34" charset="0"/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0A81738E-DE7F-C1AF-FE88-3027038B70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3834423" y="576188"/>
            <a:ext cx="3824775" cy="6043443"/>
          </a:xfrm>
          <a:prstGeom prst="rect">
            <a:avLst/>
          </a:prstGeom>
        </p:spPr>
      </p:pic>
      <p:sp>
        <p:nvSpPr>
          <p:cNvPr id="8" name="Red">
            <a:extLst>
              <a:ext uri="{FF2B5EF4-FFF2-40B4-BE49-F238E27FC236}">
                <a16:creationId xmlns:a16="http://schemas.microsoft.com/office/drawing/2014/main" id="{881BA224-5673-E792-19F6-C3DD582B37A2}"/>
              </a:ext>
            </a:extLst>
          </p:cNvPr>
          <p:cNvSpPr/>
          <p:nvPr/>
        </p:nvSpPr>
        <p:spPr>
          <a:xfrm>
            <a:off x="5373705" y="2333942"/>
            <a:ext cx="384478" cy="387392"/>
          </a:xfrm>
          <a:prstGeom prst="ellipse">
            <a:avLst/>
          </a:prstGeom>
          <a:solidFill>
            <a:srgbClr val="FF0000"/>
          </a:solidFill>
          <a:ln w="25400" cap="flat" cmpd="sng" algn="ctr">
            <a:noFill/>
            <a:prstDash val="solid"/>
          </a:ln>
          <a:effectLst>
            <a:glow rad="317500">
              <a:srgbClr val="FF0000">
                <a:alpha val="40000"/>
              </a:srgb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Orange">
            <a:extLst>
              <a:ext uri="{FF2B5EF4-FFF2-40B4-BE49-F238E27FC236}">
                <a16:creationId xmlns:a16="http://schemas.microsoft.com/office/drawing/2014/main" id="{83E43707-A57F-F822-5DF8-09CDCFD5842A}"/>
              </a:ext>
            </a:extLst>
          </p:cNvPr>
          <p:cNvSpPr/>
          <p:nvPr/>
        </p:nvSpPr>
        <p:spPr>
          <a:xfrm>
            <a:off x="5373553" y="2847132"/>
            <a:ext cx="384479" cy="394821"/>
          </a:xfrm>
          <a:prstGeom prst="ellipse">
            <a:avLst/>
          </a:prstGeom>
          <a:solidFill>
            <a:srgbClr val="FFCC00"/>
          </a:solidFill>
          <a:ln w="25400" cap="flat" cmpd="sng" algn="ctr">
            <a:noFill/>
            <a:prstDash val="solid"/>
          </a:ln>
          <a:effectLst>
            <a:glow rad="317500">
              <a:srgbClr val="FFFF00">
                <a:alpha val="40000"/>
              </a:srgbClr>
            </a:glow>
            <a:softEdge rad="165100"/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Green">
            <a:extLst>
              <a:ext uri="{FF2B5EF4-FFF2-40B4-BE49-F238E27FC236}">
                <a16:creationId xmlns:a16="http://schemas.microsoft.com/office/drawing/2014/main" id="{953AEDA5-F67B-E59B-5DD1-5DB46FF29CA8}"/>
              </a:ext>
            </a:extLst>
          </p:cNvPr>
          <p:cNvSpPr/>
          <p:nvPr/>
        </p:nvSpPr>
        <p:spPr>
          <a:xfrm>
            <a:off x="5373553" y="3310357"/>
            <a:ext cx="384477" cy="384477"/>
          </a:xfrm>
          <a:prstGeom prst="ellipse">
            <a:avLst/>
          </a:prstGeom>
          <a:solidFill>
            <a:srgbClr val="66FF33"/>
          </a:solidFill>
          <a:ln w="25400" cap="flat" cmpd="sng" algn="ctr">
            <a:noFill/>
            <a:prstDash val="solid"/>
          </a:ln>
          <a:effectLst>
            <a:glow rad="317500">
              <a:schemeClr val="accent6">
                <a:satMod val="175000"/>
                <a:alpha val="40000"/>
              </a:scheme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Oval 13">
            <a:extLst>
              <a:ext uri="{FF2B5EF4-FFF2-40B4-BE49-F238E27FC236}">
                <a16:creationId xmlns:a16="http://schemas.microsoft.com/office/drawing/2014/main" id="{FA805A8F-5103-503C-D338-C8067A161EBB}"/>
              </a:ext>
            </a:extLst>
          </p:cNvPr>
          <p:cNvSpPr/>
          <p:nvPr/>
        </p:nvSpPr>
        <p:spPr>
          <a:xfrm>
            <a:off x="5373553" y="2333942"/>
            <a:ext cx="384477" cy="384477"/>
          </a:xfrm>
          <a:prstGeom prst="ellipse">
            <a:avLst/>
          </a:prstGeom>
          <a:solidFill>
            <a:srgbClr val="E0040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Oval 14">
            <a:extLst>
              <a:ext uri="{FF2B5EF4-FFF2-40B4-BE49-F238E27FC236}">
                <a16:creationId xmlns:a16="http://schemas.microsoft.com/office/drawing/2014/main" id="{DDCA36F8-FB9F-9A41-FB02-0FB3B92FD2D2}"/>
              </a:ext>
            </a:extLst>
          </p:cNvPr>
          <p:cNvSpPr/>
          <p:nvPr/>
        </p:nvSpPr>
        <p:spPr>
          <a:xfrm>
            <a:off x="5373402" y="2850847"/>
            <a:ext cx="384477" cy="384477"/>
          </a:xfrm>
          <a:prstGeom prst="ellipse">
            <a:avLst/>
          </a:prstGeom>
          <a:solidFill>
            <a:srgbClr val="FFAE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" name="Oval 15">
            <a:extLst>
              <a:ext uri="{FF2B5EF4-FFF2-40B4-BE49-F238E27FC236}">
                <a16:creationId xmlns:a16="http://schemas.microsoft.com/office/drawing/2014/main" id="{89223590-A8FB-A98A-030A-7CF818B7E717}"/>
              </a:ext>
            </a:extLst>
          </p:cNvPr>
          <p:cNvSpPr/>
          <p:nvPr/>
        </p:nvSpPr>
        <p:spPr>
          <a:xfrm>
            <a:off x="5373552" y="3314070"/>
            <a:ext cx="384477" cy="384477"/>
          </a:xfrm>
          <a:prstGeom prst="ellipse">
            <a:avLst/>
          </a:prstGeom>
          <a:solidFill>
            <a:srgbClr val="0090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Правоъгълник 2"/>
          <p:cNvSpPr/>
          <p:nvPr/>
        </p:nvSpPr>
        <p:spPr>
          <a:xfrm>
            <a:off x="2847274" y="4176318"/>
            <a:ext cx="21139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dirty="0" err="1" smtClean="0">
                <a:latin typeface="Cambria Math" panose="02040503050406030204" pitchFamily="18" charset="0"/>
                <a:ea typeface="Cambria Math" panose="02040503050406030204" pitchFamily="18" charset="0"/>
              </a:rPr>
              <a:t>Бъди</a:t>
            </a:r>
            <a:r>
              <a:rPr lang="ru-RU" sz="3200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3200" dirty="0">
                <a:latin typeface="Cambria Math" panose="02040503050406030204" pitchFamily="18" charset="0"/>
                <a:ea typeface="Cambria Math" panose="02040503050406030204" pitchFamily="18" charset="0"/>
              </a:rPr>
              <a:t>жив!</a:t>
            </a:r>
          </a:p>
        </p:txBody>
      </p:sp>
      <p:sp>
        <p:nvSpPr>
          <p:cNvPr id="5" name="Правоъгълник 4"/>
          <p:cNvSpPr/>
          <p:nvPr/>
        </p:nvSpPr>
        <p:spPr>
          <a:xfrm>
            <a:off x="6917772" y="2597018"/>
            <a:ext cx="32392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Бъди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800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внимателен! </a:t>
            </a:r>
            <a:endParaRPr lang="bg-BG" sz="28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sp>
        <p:nvSpPr>
          <p:cNvPr id="15" name="Правоъгълник 14"/>
          <p:cNvSpPr/>
          <p:nvPr/>
        </p:nvSpPr>
        <p:spPr>
          <a:xfrm>
            <a:off x="4302120" y="827281"/>
            <a:ext cx="26445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Бъди</a:t>
            </a:r>
            <a:r>
              <a:rPr lang="ru-RU" sz="28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ru-RU" sz="2800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разумен! </a:t>
            </a:r>
            <a:endParaRPr lang="bg-BG" sz="28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454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50"/>
                            </p:stCondLst>
                            <p:childTnLst>
                              <p:par>
                                <p:cTn id="8" presetID="1" presetClass="exit" presetSubtype="0" fill="hold" grpId="2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86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7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18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grpId="3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2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1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7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670"/>
                            </p:stCondLst>
                            <p:childTnLst>
                              <p:par>
                                <p:cTn id="26" presetID="1" presetClass="exit" presetSubtype="0" fill="hold" grpId="1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970"/>
                            </p:stCondLst>
                            <p:childTnLst>
                              <p:par>
                                <p:cTn id="29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8" grpId="2" animBg="1"/>
      <p:bldP spid="9" grpId="0" animBg="1"/>
      <p:bldP spid="9" grpId="1" animBg="1"/>
      <p:bldP spid="9" grpId="2" animBg="1"/>
      <p:bldP spid="9" grpId="3" animBg="1"/>
      <p:bldP spid="10" grpId="0" animBg="1"/>
      <p:bldP spid="10" grpId="1" animBg="1"/>
      <p:bldP spid="10" grpId="2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977</TotalTime>
  <Words>340</Words>
  <Application>Microsoft Office PowerPoint</Application>
  <PresentationFormat>Широк екран</PresentationFormat>
  <Paragraphs>57</Paragraphs>
  <Slides>11</Slides>
  <Notes>0</Notes>
  <HiddenSlides>0</HiddenSlides>
  <MMClips>1</MMClips>
  <ScaleCrop>false</ScaleCrop>
  <HeadingPairs>
    <vt:vector size="6" baseType="variant">
      <vt:variant>
        <vt:lpstr>Използвани шрифтове</vt:lpstr>
      </vt:variant>
      <vt:variant>
        <vt:i4>10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11</vt:i4>
      </vt:variant>
    </vt:vector>
  </HeadingPairs>
  <TitlesOfParts>
    <vt:vector size="22" baseType="lpstr">
      <vt:lpstr>Poppins</vt:lpstr>
      <vt:lpstr>Courier New</vt:lpstr>
      <vt:lpstr>Calibri Light</vt:lpstr>
      <vt:lpstr>Times New Roman</vt:lpstr>
      <vt:lpstr>Wingdings</vt:lpstr>
      <vt:lpstr>Calibri</vt:lpstr>
      <vt:lpstr>Cambria Math</vt:lpstr>
      <vt:lpstr>Arial</vt:lpstr>
      <vt:lpstr>Open Sans Semibold</vt:lpstr>
      <vt:lpstr>Open Sans</vt:lpstr>
      <vt:lpstr>Office Theme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ajisha vm</dc:creator>
  <cp:lastModifiedBy>Acer</cp:lastModifiedBy>
  <cp:revision>23</cp:revision>
  <dcterms:created xsi:type="dcterms:W3CDTF">2023-09-06T09:27:27Z</dcterms:created>
  <dcterms:modified xsi:type="dcterms:W3CDTF">2025-10-27T20:20:46Z</dcterms:modified>
</cp:coreProperties>
</file>